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3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  <p:sldMasterId id="2147483814" r:id="rId2"/>
    <p:sldMasterId id="2147483845" r:id="rId3"/>
    <p:sldMasterId id="2147483903" r:id="rId4"/>
  </p:sldMasterIdLst>
  <p:notesMasterIdLst>
    <p:notesMasterId r:id="rId6"/>
  </p:notesMasterIdLst>
  <p:handoutMasterIdLst>
    <p:handoutMasterId r:id="rId7"/>
  </p:handoutMasterIdLst>
  <p:sldIdLst>
    <p:sldId id="549" r:id="rId5"/>
  </p:sldIdLst>
  <p:sldSz cx="12190413" cy="6859588"/>
  <p:notesSz cx="6881813" cy="9296400"/>
  <p:defaultTextStyle>
    <a:defPPr>
      <a:defRPr lang="en-US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864">
          <p15:clr>
            <a:srgbClr val="A4A3A4"/>
          </p15:clr>
        </p15:guide>
        <p15:guide id="2" orient="horz" pos="3750">
          <p15:clr>
            <a:srgbClr val="A4A3A4"/>
          </p15:clr>
        </p15:guide>
        <p15:guide id="3" orient="horz" pos="1007">
          <p15:clr>
            <a:srgbClr val="A4A3A4"/>
          </p15:clr>
        </p15:guide>
        <p15:guide id="4" orient="horz" pos="1596">
          <p15:clr>
            <a:srgbClr val="A4A3A4"/>
          </p15:clr>
        </p15:guide>
        <p15:guide id="5" pos="7306">
          <p15:clr>
            <a:srgbClr val="A4A3A4"/>
          </p15:clr>
        </p15:guide>
        <p15:guide id="6" pos="1906">
          <p15:clr>
            <a:srgbClr val="A4A3A4"/>
          </p15:clr>
        </p15:guide>
        <p15:guide id="7" pos="2185">
          <p15:clr>
            <a:srgbClr val="A4A3A4"/>
          </p15:clr>
        </p15:guide>
        <p15:guide id="8" pos="3697">
          <p15:clr>
            <a:srgbClr val="A4A3A4"/>
          </p15:clr>
        </p15:guide>
        <p15:guide id="9" pos="3985">
          <p15:clr>
            <a:srgbClr val="A4A3A4"/>
          </p15:clr>
        </p15:guide>
        <p15:guide id="10" pos="5509">
          <p15:clr>
            <a:srgbClr val="A4A3A4"/>
          </p15:clr>
        </p15:guide>
        <p15:guide id="11" pos="5790">
          <p15:clr>
            <a:srgbClr val="A4A3A4"/>
          </p15:clr>
        </p15:guide>
        <p15:guide id="12" pos="39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28" userDrawn="1">
          <p15:clr>
            <a:srgbClr val="A4A3A4"/>
          </p15:clr>
        </p15:guide>
        <p15:guide id="2" pos="216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onham-Carter, Claire" initials="BC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9F1A"/>
    <a:srgbClr val="EBCEE6"/>
    <a:srgbClr val="EE6A6F"/>
    <a:srgbClr val="D6E923"/>
    <a:srgbClr val="5DC4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99112" autoAdjust="0"/>
  </p:normalViewPr>
  <p:slideViewPr>
    <p:cSldViewPr snapToGrid="0">
      <p:cViewPr>
        <p:scale>
          <a:sx n="100" d="100"/>
          <a:sy n="100" d="100"/>
        </p:scale>
        <p:origin x="-58" y="-58"/>
      </p:cViewPr>
      <p:guideLst>
        <p:guide orient="horz" pos="864"/>
        <p:guide orient="horz" pos="3750"/>
        <p:guide orient="horz" pos="1007"/>
        <p:guide orient="horz" pos="1596"/>
        <p:guide pos="7306"/>
        <p:guide pos="1906"/>
        <p:guide pos="2185"/>
        <p:guide pos="3697"/>
        <p:guide pos="3985"/>
        <p:guide pos="5509"/>
        <p:guide pos="5790"/>
        <p:guide pos="3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-1974" y="-102"/>
      </p:cViewPr>
      <p:guideLst>
        <p:guide orient="horz" pos="2928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2119" cy="46482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1"/>
            <a:ext cx="2982119" cy="46482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23371C1A-4D96-426F-8694-E341D0026F32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5FC5814A-C8F0-4012-A4E8-962DB2CAC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032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2119" cy="46482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1"/>
            <a:ext cx="2982119" cy="46482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080BCFFF-66C4-4958-8750-A7204A484937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4488" y="698500"/>
            <a:ext cx="6192837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1"/>
            <a:ext cx="5505450" cy="4183380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38AE2493-2A1C-4046-9F6E-887E1BAEB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91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ti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0" y="1042118"/>
            <a:ext cx="10971372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Getting to know us: AECOM in [state/city, region]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4439" y="1437424"/>
            <a:ext cx="10863436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67938" y="1498709"/>
            <a:ext cx="10565025" cy="4573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9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Presentation subtitle here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609521" y="6418161"/>
            <a:ext cx="2539669" cy="1857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1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buNone/>
              <a:defRPr sz="1100">
                <a:latin typeface="Arial" pitchFamily="34" charset="0"/>
                <a:cs typeface="Arial" pitchFamily="34" charset="0"/>
              </a:defRPr>
            </a:lvl2pPr>
            <a:lvl3pPr marL="1088502" indent="0">
              <a:buNone/>
              <a:defRPr sz="1100">
                <a:latin typeface="Arial" pitchFamily="34" charset="0"/>
                <a:cs typeface="Arial" pitchFamily="34" charset="0"/>
              </a:defRPr>
            </a:lvl3pPr>
            <a:lvl4pPr marL="1632753" indent="0">
              <a:buNone/>
              <a:defRPr sz="1100">
                <a:latin typeface="Arial" pitchFamily="34" charset="0"/>
                <a:cs typeface="Arial" pitchFamily="34" charset="0"/>
              </a:defRPr>
            </a:lvl4pPr>
            <a:lvl5pPr marL="2177004" indent="0">
              <a:buNone/>
              <a:defRPr sz="11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Insert date here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362748"/>
            <a:ext cx="12190413" cy="198007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 defTabSz="1088502" rtl="0" eaLnBrk="1" latinLnBrk="0" hangingPunct="1">
              <a:spcBef>
                <a:spcPts val="0"/>
              </a:spcBef>
              <a:buFont typeface="Arial" pitchFamily="34" charset="0"/>
              <a:buNone/>
              <a:defRPr lang="en-US" sz="1100" b="0" i="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  <a:buFont typeface="Arial" pitchFamily="34" charset="0"/>
              <a:buNone/>
            </a:pPr>
            <a:r>
              <a:rPr lang="en-US" dirty="0" smtClean="0"/>
              <a:t>Placeholder area for filmstrip graphic. Use “</a:t>
            </a:r>
            <a:r>
              <a:rPr lang="en-US" dirty="0" err="1" smtClean="0"/>
              <a:t>SlideGraphics.indd</a:t>
            </a:r>
            <a:r>
              <a:rPr lang="en-US" dirty="0" smtClean="0"/>
              <a:t>” file to customize with your own imagery and export out new .</a:t>
            </a:r>
            <a:r>
              <a:rPr lang="en-US" dirty="0" err="1" smtClean="0"/>
              <a:t>png</a:t>
            </a:r>
            <a:r>
              <a:rPr lang="en-US" dirty="0" smtClean="0"/>
              <a:t> graphic to insert into presentation OR use template master layout slide named “2_COVER” with prepopulated imagery</a:t>
            </a:r>
            <a:endParaRPr lang="en-US" dirty="0"/>
          </a:p>
        </p:txBody>
      </p:sp>
      <p:pic>
        <p:nvPicPr>
          <p:cNvPr id="9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76587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6531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no agenda #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7840" y="1042118"/>
            <a:ext cx="10969984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7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489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IME Title and LEFT HAL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12" y="1158508"/>
            <a:ext cx="6339015" cy="512182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14DF7-15E9-43F9-A400-ACEB8F0487A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842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IME Title and HORIZ HAL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12" y="1158508"/>
            <a:ext cx="11215180" cy="1707275"/>
          </a:xfrm>
        </p:spPr>
        <p:txBody>
          <a:bodyPr/>
          <a:lstStyle>
            <a:lvl1pPr>
              <a:defRPr sz="2700"/>
            </a:lvl1pPr>
            <a:lvl2pPr>
              <a:defRPr sz="2700"/>
            </a:lvl2pPr>
            <a:lvl3pPr>
              <a:defRPr sz="2700"/>
            </a:lvl3pPr>
            <a:lvl4pPr>
              <a:defRPr sz="27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14DF7-15E9-43F9-A400-ACEB8F0487A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1781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E Title NO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FEF09-04D1-447B-9F98-7000E0D5D33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867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E Tota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08243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693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E Title NO TEXT or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FEF09-04D1-447B-9F98-7000E0D5D33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956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IME Title and Horiz Half NO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1795"/>
            <a:ext cx="6826631" cy="487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12" y="1158508"/>
            <a:ext cx="11215180" cy="1707275"/>
          </a:xfrm>
        </p:spPr>
        <p:txBody>
          <a:bodyPr/>
          <a:lstStyle>
            <a:lvl1pPr>
              <a:defRPr sz="2700"/>
            </a:lvl1pPr>
            <a:lvl2pPr>
              <a:defRPr sz="2700"/>
            </a:lvl2pPr>
            <a:lvl3pPr>
              <a:defRPr sz="2700"/>
            </a:lvl3pPr>
            <a:lvl4pPr>
              <a:defRPr sz="27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14DF7-15E9-43F9-A400-ACEB8F0487A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495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IME Title and LEFT HALF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12" y="1158508"/>
            <a:ext cx="6339015" cy="512182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14DF7-15E9-43F9-A400-ACEB8F0487A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371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IME Title and HORIZ HALF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12" y="1158508"/>
            <a:ext cx="11215180" cy="1707275"/>
          </a:xfrm>
        </p:spPr>
        <p:txBody>
          <a:bodyPr/>
          <a:lstStyle>
            <a:lvl1pPr>
              <a:defRPr sz="2700"/>
            </a:lvl1pPr>
            <a:lvl2pPr>
              <a:defRPr sz="2700"/>
            </a:lvl2pPr>
            <a:lvl3pPr>
              <a:defRPr sz="2700"/>
            </a:lvl3pPr>
            <a:lvl4pPr>
              <a:defRPr sz="27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14DF7-15E9-43F9-A400-ACEB8F0487A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815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IME Title/Content with CENTER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18157"/>
            <a:ext cx="10107629" cy="13414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12" y="1158508"/>
            <a:ext cx="11215180" cy="4268188"/>
          </a:xfrm>
        </p:spPr>
        <p:txBody>
          <a:bodyPr/>
          <a:lstStyle>
            <a:lvl1pPr>
              <a:defRPr sz="2700"/>
            </a:lvl1pPr>
            <a:lvl2pPr>
              <a:defRPr sz="2700"/>
            </a:lvl2pPr>
            <a:lvl3pPr>
              <a:defRPr sz="2700"/>
            </a:lvl3pPr>
            <a:lvl4pPr>
              <a:defRPr sz="27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14DF7-15E9-43F9-A400-ACEB8F0487A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297" y="5518157"/>
            <a:ext cx="365712" cy="36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04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IME Title and Horiz Half with CENTER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18157"/>
            <a:ext cx="10107629" cy="13414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12" y="1158508"/>
            <a:ext cx="11215180" cy="1707275"/>
          </a:xfrm>
        </p:spPr>
        <p:txBody>
          <a:bodyPr/>
          <a:lstStyle>
            <a:lvl1pPr>
              <a:defRPr sz="2700"/>
            </a:lvl1pPr>
            <a:lvl2pPr>
              <a:defRPr sz="2700"/>
            </a:lvl2pPr>
            <a:lvl3pPr>
              <a:defRPr sz="2700"/>
            </a:lvl3pPr>
            <a:lvl4pPr>
              <a:defRPr sz="27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14DF7-15E9-43F9-A400-ACEB8F0487A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39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7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525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IME Title and SMALL with CENTER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18157"/>
            <a:ext cx="10107629" cy="13414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13" y="1158508"/>
            <a:ext cx="4833447" cy="1707275"/>
          </a:xfrm>
        </p:spPr>
        <p:txBody>
          <a:bodyPr/>
          <a:lstStyle>
            <a:lvl1pPr>
              <a:defRPr sz="2700"/>
            </a:lvl1pPr>
            <a:lvl2pPr>
              <a:defRPr sz="2700"/>
            </a:lvl2pPr>
            <a:lvl3pPr>
              <a:defRPr sz="2700"/>
            </a:lvl3pPr>
            <a:lvl4pPr>
              <a:defRPr sz="27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14DF7-15E9-43F9-A400-ACEB8F0487A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10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IME Title and Horiz Half with AER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18157"/>
            <a:ext cx="10107629" cy="13414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12" y="1158508"/>
            <a:ext cx="11215180" cy="1707275"/>
          </a:xfrm>
        </p:spPr>
        <p:txBody>
          <a:bodyPr/>
          <a:lstStyle>
            <a:lvl1pPr>
              <a:defRPr sz="2700"/>
            </a:lvl1pPr>
            <a:lvl2pPr>
              <a:defRPr sz="2700"/>
            </a:lvl2pPr>
            <a:lvl3pPr>
              <a:defRPr sz="2700"/>
            </a:lvl3pPr>
            <a:lvl4pPr>
              <a:defRPr sz="27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814DF7-15E9-43F9-A400-ACEB8F0487A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22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E Title w/ CENTERLINE &amp; 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18157"/>
            <a:ext cx="10107629" cy="1341431"/>
          </a:xfrm>
          <a:prstGeom prst="rect">
            <a:avLst/>
          </a:prstGeom>
        </p:spPr>
      </p:pic>
      <p:sp>
        <p:nvSpPr>
          <p:cNvPr id="14" name="Content Placeholder 3"/>
          <p:cNvSpPr>
            <a:spLocks noGrp="1"/>
          </p:cNvSpPr>
          <p:nvPr userDrawn="1">
            <p:ph sz="half" idx="15"/>
          </p:nvPr>
        </p:nvSpPr>
        <p:spPr>
          <a:xfrm>
            <a:off x="365713" y="4015335"/>
            <a:ext cx="5477220" cy="1463379"/>
          </a:xfrm>
          <a:prstGeom prst="rect">
            <a:avLst/>
          </a:prstGeom>
        </p:spPr>
        <p:txBody>
          <a:bodyPr/>
          <a:lstStyle>
            <a:lvl1pPr marL="148163" indent="-148163">
              <a:spcAft>
                <a:spcPts val="533"/>
              </a:spcAft>
              <a:defRPr sz="2100"/>
            </a:lvl1pPr>
            <a:lvl2pPr marL="306910" indent="-158747">
              <a:spcAft>
                <a:spcPts val="533"/>
              </a:spcAft>
              <a:defRPr sz="2100"/>
            </a:lvl2pPr>
            <a:lvl3pPr marL="455073" indent="-139697">
              <a:spcAft>
                <a:spcPts val="533"/>
              </a:spcAft>
              <a:defRPr sz="2100"/>
            </a:lvl3pPr>
            <a:lvl4pPr marL="687900" indent="-156629">
              <a:spcAft>
                <a:spcPts val="533"/>
              </a:spcAft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5" name="Content Placeholder 3"/>
          <p:cNvSpPr>
            <a:spLocks noGrp="1"/>
          </p:cNvSpPr>
          <p:nvPr userDrawn="1">
            <p:ph sz="half" idx="16"/>
          </p:nvPr>
        </p:nvSpPr>
        <p:spPr>
          <a:xfrm>
            <a:off x="6095207" y="4015336"/>
            <a:ext cx="5477220" cy="1463379"/>
          </a:xfrm>
          <a:prstGeom prst="rect">
            <a:avLst/>
          </a:prstGeom>
        </p:spPr>
        <p:txBody>
          <a:bodyPr/>
          <a:lstStyle>
            <a:lvl1pPr marL="148163" indent="-148163" algn="l" defTabSz="121917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533"/>
              </a:spcAft>
              <a:defRPr lang="en-US" sz="2100" kern="1200" spc="-120" baseline="0" dirty="0" smtClean="0">
                <a:solidFill>
                  <a:schemeClr val="tx1"/>
                </a:solidFill>
                <a:latin typeface="+mn-lt"/>
                <a:ea typeface="+mn-ea"/>
                <a:cs typeface="AECOM Sans" panose="020B0504020202020204" pitchFamily="34" charset="0"/>
              </a:defRPr>
            </a:lvl1pPr>
            <a:lvl2pPr marL="306910" indent="-158747" algn="l" defTabSz="121917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533"/>
              </a:spcAft>
              <a:defRPr lang="en-US" sz="2100" kern="1200" spc="-120" baseline="0" dirty="0" smtClean="0">
                <a:solidFill>
                  <a:schemeClr val="tx1"/>
                </a:solidFill>
                <a:latin typeface="+mn-lt"/>
                <a:ea typeface="+mn-ea"/>
                <a:cs typeface="AECOM Sans" panose="020B0504020202020204" pitchFamily="34" charset="0"/>
              </a:defRPr>
            </a:lvl2pPr>
            <a:lvl3pPr marL="455073" indent="-148163" algn="l" defTabSz="121917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533"/>
              </a:spcAft>
              <a:defRPr lang="en-US" sz="2100" kern="1200" spc="-120" baseline="0" dirty="0" smtClean="0">
                <a:solidFill>
                  <a:schemeClr val="tx1"/>
                </a:solidFill>
                <a:latin typeface="+mn-lt"/>
                <a:ea typeface="+mn-ea"/>
                <a:cs typeface="AECOM Sans" panose="020B0504020202020204" pitchFamily="34" charset="0"/>
              </a:defRPr>
            </a:lvl3pPr>
            <a:lvl4pPr marL="687900" indent="-156629" algn="l" defTabSz="121917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533"/>
              </a:spcAft>
              <a:defRPr lang="en-US" sz="2100" kern="1200" spc="-120" baseline="0" dirty="0" smtClean="0">
                <a:solidFill>
                  <a:schemeClr val="tx1"/>
                </a:solidFill>
                <a:latin typeface="+mn-lt"/>
                <a:ea typeface="+mn-ea"/>
                <a:cs typeface="AECOM Sans" panose="020B0504020202020204" pitchFamily="34" charset="0"/>
              </a:defRPr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6" name="Title 1"/>
          <p:cNvSpPr>
            <a:spLocks noGrp="1"/>
          </p:cNvSpPr>
          <p:nvPr userDrawn="1">
            <p:ph type="title"/>
          </p:nvPr>
        </p:nvSpPr>
        <p:spPr>
          <a:xfrm>
            <a:off x="365712" y="121948"/>
            <a:ext cx="11215180" cy="975586"/>
          </a:xfrm>
        </p:spPr>
        <p:txBody>
          <a:bodyPr/>
          <a:lstStyle>
            <a:lvl1pPr marL="0" algn="l" defTabSz="121917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700" b="1" kern="1200" spc="-173" baseline="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AECOM Sans" panose="020B05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48620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bg1"/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725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E Title w/ AERIAL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4496"/>
            <a:ext cx="12190413" cy="1246833"/>
          </a:xfrm>
          <a:prstGeom prst="rect">
            <a:avLst/>
          </a:prstGeom>
        </p:spPr>
      </p:pic>
      <p:sp>
        <p:nvSpPr>
          <p:cNvPr id="10" name="Freeform 29"/>
          <p:cNvSpPr>
            <a:spLocks noChangeAspect="1"/>
          </p:cNvSpPr>
          <p:nvPr userDrawn="1"/>
        </p:nvSpPr>
        <p:spPr bwMode="auto">
          <a:xfrm>
            <a:off x="681953" y="6000113"/>
            <a:ext cx="10771719" cy="475598"/>
          </a:xfrm>
          <a:custGeom>
            <a:avLst/>
            <a:gdLst>
              <a:gd name="T0" fmla="*/ 0 w 4393"/>
              <a:gd name="T1" fmla="*/ 194 h 194"/>
              <a:gd name="T2" fmla="*/ 79 w 4393"/>
              <a:gd name="T3" fmla="*/ 183 h 194"/>
              <a:gd name="T4" fmla="*/ 155 w 4393"/>
              <a:gd name="T5" fmla="*/ 171 h 194"/>
              <a:gd name="T6" fmla="*/ 211 w 4393"/>
              <a:gd name="T7" fmla="*/ 163 h 194"/>
              <a:gd name="T8" fmla="*/ 408 w 4393"/>
              <a:gd name="T9" fmla="*/ 134 h 194"/>
              <a:gd name="T10" fmla="*/ 622 w 4393"/>
              <a:gd name="T11" fmla="*/ 102 h 194"/>
              <a:gd name="T12" fmla="*/ 821 w 4393"/>
              <a:gd name="T13" fmla="*/ 73 h 194"/>
              <a:gd name="T14" fmla="*/ 968 w 4393"/>
              <a:gd name="T15" fmla="*/ 51 h 194"/>
              <a:gd name="T16" fmla="*/ 1006 w 4393"/>
              <a:gd name="T17" fmla="*/ 49 h 194"/>
              <a:gd name="T18" fmla="*/ 1118 w 4393"/>
              <a:gd name="T19" fmla="*/ 53 h 194"/>
              <a:gd name="T20" fmla="*/ 1173 w 4393"/>
              <a:gd name="T21" fmla="*/ 62 h 194"/>
              <a:gd name="T22" fmla="*/ 1250 w 4393"/>
              <a:gd name="T23" fmla="*/ 74 h 194"/>
              <a:gd name="T24" fmla="*/ 1398 w 4393"/>
              <a:gd name="T25" fmla="*/ 79 h 194"/>
              <a:gd name="T26" fmla="*/ 1499 w 4393"/>
              <a:gd name="T27" fmla="*/ 82 h 194"/>
              <a:gd name="T28" fmla="*/ 1609 w 4393"/>
              <a:gd name="T29" fmla="*/ 86 h 194"/>
              <a:gd name="T30" fmla="*/ 1730 w 4393"/>
              <a:gd name="T31" fmla="*/ 90 h 194"/>
              <a:gd name="T32" fmla="*/ 1927 w 4393"/>
              <a:gd name="T33" fmla="*/ 96 h 194"/>
              <a:gd name="T34" fmla="*/ 2153 w 4393"/>
              <a:gd name="T35" fmla="*/ 104 h 194"/>
              <a:gd name="T36" fmla="*/ 2255 w 4393"/>
              <a:gd name="T37" fmla="*/ 78 h 194"/>
              <a:gd name="T38" fmla="*/ 2319 w 4393"/>
              <a:gd name="T39" fmla="*/ 42 h 194"/>
              <a:gd name="T40" fmla="*/ 2454 w 4393"/>
              <a:gd name="T41" fmla="*/ 7 h 194"/>
              <a:gd name="T42" fmla="*/ 2746 w 4393"/>
              <a:gd name="T43" fmla="*/ 16 h 194"/>
              <a:gd name="T44" fmla="*/ 2820 w 4393"/>
              <a:gd name="T45" fmla="*/ 16 h 194"/>
              <a:gd name="T46" fmla="*/ 2865 w 4393"/>
              <a:gd name="T47" fmla="*/ 14 h 194"/>
              <a:gd name="T48" fmla="*/ 3266 w 4393"/>
              <a:gd name="T49" fmla="*/ 6 h 194"/>
              <a:gd name="T50" fmla="*/ 3473 w 4393"/>
              <a:gd name="T51" fmla="*/ 2 h 194"/>
              <a:gd name="T52" fmla="*/ 3542 w 4393"/>
              <a:gd name="T53" fmla="*/ 1 h 194"/>
              <a:gd name="T54" fmla="*/ 3592 w 4393"/>
              <a:gd name="T55" fmla="*/ 1 h 194"/>
              <a:gd name="T56" fmla="*/ 3742 w 4393"/>
              <a:gd name="T57" fmla="*/ 10 h 194"/>
              <a:gd name="T58" fmla="*/ 3922 w 4393"/>
              <a:gd name="T59" fmla="*/ 21 h 194"/>
              <a:gd name="T60" fmla="*/ 4054 w 4393"/>
              <a:gd name="T61" fmla="*/ 28 h 194"/>
              <a:gd name="T62" fmla="*/ 4100 w 4393"/>
              <a:gd name="T63" fmla="*/ 32 h 194"/>
              <a:gd name="T64" fmla="*/ 4125 w 4393"/>
              <a:gd name="T65" fmla="*/ 34 h 194"/>
              <a:gd name="T66" fmla="*/ 4152 w 4393"/>
              <a:gd name="T67" fmla="*/ 35 h 194"/>
              <a:gd name="T68" fmla="*/ 4202 w 4393"/>
              <a:gd name="T69" fmla="*/ 38 h 194"/>
              <a:gd name="T70" fmla="*/ 4270 w 4393"/>
              <a:gd name="T71" fmla="*/ 42 h 194"/>
              <a:gd name="T72" fmla="*/ 4393 w 4393"/>
              <a:gd name="T73" fmla="*/ 5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393" h="194">
                <a:moveTo>
                  <a:pt x="0" y="194"/>
                </a:moveTo>
                <a:cubicBezTo>
                  <a:pt x="79" y="183"/>
                  <a:pt x="79" y="183"/>
                  <a:pt x="79" y="183"/>
                </a:cubicBezTo>
                <a:cubicBezTo>
                  <a:pt x="155" y="171"/>
                  <a:pt x="155" y="171"/>
                  <a:pt x="155" y="171"/>
                </a:cubicBezTo>
                <a:cubicBezTo>
                  <a:pt x="211" y="163"/>
                  <a:pt x="211" y="163"/>
                  <a:pt x="211" y="163"/>
                </a:cubicBezTo>
                <a:cubicBezTo>
                  <a:pt x="408" y="134"/>
                  <a:pt x="408" y="134"/>
                  <a:pt x="408" y="134"/>
                </a:cubicBezTo>
                <a:cubicBezTo>
                  <a:pt x="622" y="102"/>
                  <a:pt x="622" y="102"/>
                  <a:pt x="622" y="102"/>
                </a:cubicBezTo>
                <a:cubicBezTo>
                  <a:pt x="821" y="73"/>
                  <a:pt x="821" y="73"/>
                  <a:pt x="821" y="73"/>
                </a:cubicBezTo>
                <a:cubicBezTo>
                  <a:pt x="968" y="51"/>
                  <a:pt x="968" y="51"/>
                  <a:pt x="968" y="51"/>
                </a:cubicBezTo>
                <a:cubicBezTo>
                  <a:pt x="981" y="49"/>
                  <a:pt x="993" y="48"/>
                  <a:pt x="1006" y="49"/>
                </a:cubicBezTo>
                <a:cubicBezTo>
                  <a:pt x="1118" y="53"/>
                  <a:pt x="1118" y="53"/>
                  <a:pt x="1118" y="53"/>
                </a:cubicBezTo>
                <a:cubicBezTo>
                  <a:pt x="1136" y="54"/>
                  <a:pt x="1155" y="56"/>
                  <a:pt x="1173" y="62"/>
                </a:cubicBezTo>
                <a:cubicBezTo>
                  <a:pt x="1198" y="69"/>
                  <a:pt x="1224" y="74"/>
                  <a:pt x="1250" y="74"/>
                </a:cubicBezTo>
                <a:cubicBezTo>
                  <a:pt x="1398" y="79"/>
                  <a:pt x="1398" y="79"/>
                  <a:pt x="1398" y="79"/>
                </a:cubicBezTo>
                <a:cubicBezTo>
                  <a:pt x="1499" y="82"/>
                  <a:pt x="1499" y="82"/>
                  <a:pt x="1499" y="82"/>
                </a:cubicBezTo>
                <a:cubicBezTo>
                  <a:pt x="1609" y="86"/>
                  <a:pt x="1609" y="86"/>
                  <a:pt x="1609" y="86"/>
                </a:cubicBezTo>
                <a:cubicBezTo>
                  <a:pt x="1730" y="90"/>
                  <a:pt x="1730" y="90"/>
                  <a:pt x="1730" y="90"/>
                </a:cubicBezTo>
                <a:cubicBezTo>
                  <a:pt x="1927" y="96"/>
                  <a:pt x="1927" y="96"/>
                  <a:pt x="1927" y="96"/>
                </a:cubicBezTo>
                <a:cubicBezTo>
                  <a:pt x="2153" y="104"/>
                  <a:pt x="2153" y="104"/>
                  <a:pt x="2153" y="104"/>
                </a:cubicBezTo>
                <a:cubicBezTo>
                  <a:pt x="2189" y="105"/>
                  <a:pt x="2224" y="96"/>
                  <a:pt x="2255" y="78"/>
                </a:cubicBezTo>
                <a:cubicBezTo>
                  <a:pt x="2319" y="42"/>
                  <a:pt x="2319" y="42"/>
                  <a:pt x="2319" y="42"/>
                </a:cubicBezTo>
                <a:cubicBezTo>
                  <a:pt x="2360" y="18"/>
                  <a:pt x="2407" y="6"/>
                  <a:pt x="2454" y="7"/>
                </a:cubicBezTo>
                <a:cubicBezTo>
                  <a:pt x="2746" y="16"/>
                  <a:pt x="2746" y="16"/>
                  <a:pt x="2746" y="16"/>
                </a:cubicBezTo>
                <a:cubicBezTo>
                  <a:pt x="2771" y="16"/>
                  <a:pt x="2795" y="16"/>
                  <a:pt x="2820" y="16"/>
                </a:cubicBezTo>
                <a:cubicBezTo>
                  <a:pt x="2865" y="14"/>
                  <a:pt x="2865" y="14"/>
                  <a:pt x="2865" y="14"/>
                </a:cubicBezTo>
                <a:cubicBezTo>
                  <a:pt x="3266" y="6"/>
                  <a:pt x="3266" y="6"/>
                  <a:pt x="3266" y="6"/>
                </a:cubicBezTo>
                <a:cubicBezTo>
                  <a:pt x="3473" y="2"/>
                  <a:pt x="3473" y="2"/>
                  <a:pt x="3473" y="2"/>
                </a:cubicBezTo>
                <a:cubicBezTo>
                  <a:pt x="3542" y="1"/>
                  <a:pt x="3542" y="1"/>
                  <a:pt x="3542" y="1"/>
                </a:cubicBezTo>
                <a:cubicBezTo>
                  <a:pt x="3558" y="0"/>
                  <a:pt x="3576" y="0"/>
                  <a:pt x="3592" y="1"/>
                </a:cubicBezTo>
                <a:cubicBezTo>
                  <a:pt x="3742" y="10"/>
                  <a:pt x="3742" y="10"/>
                  <a:pt x="3742" y="10"/>
                </a:cubicBezTo>
                <a:cubicBezTo>
                  <a:pt x="3922" y="21"/>
                  <a:pt x="3922" y="21"/>
                  <a:pt x="3922" y="21"/>
                </a:cubicBezTo>
                <a:cubicBezTo>
                  <a:pt x="4054" y="28"/>
                  <a:pt x="4054" y="28"/>
                  <a:pt x="4054" y="28"/>
                </a:cubicBezTo>
                <a:cubicBezTo>
                  <a:pt x="4100" y="32"/>
                  <a:pt x="4100" y="32"/>
                  <a:pt x="4100" y="32"/>
                </a:cubicBezTo>
                <a:cubicBezTo>
                  <a:pt x="4108" y="32"/>
                  <a:pt x="4116" y="33"/>
                  <a:pt x="4125" y="34"/>
                </a:cubicBezTo>
                <a:cubicBezTo>
                  <a:pt x="4125" y="34"/>
                  <a:pt x="4152" y="35"/>
                  <a:pt x="4152" y="35"/>
                </a:cubicBezTo>
                <a:cubicBezTo>
                  <a:pt x="4202" y="38"/>
                  <a:pt x="4202" y="38"/>
                  <a:pt x="4202" y="38"/>
                </a:cubicBezTo>
                <a:cubicBezTo>
                  <a:pt x="4270" y="42"/>
                  <a:pt x="4270" y="42"/>
                  <a:pt x="4270" y="42"/>
                </a:cubicBezTo>
                <a:cubicBezTo>
                  <a:pt x="4393" y="50"/>
                  <a:pt x="4393" y="50"/>
                  <a:pt x="4393" y="50"/>
                </a:cubicBezTo>
              </a:path>
            </a:pathLst>
          </a:custGeom>
          <a:noFill/>
          <a:ln w="41275" cap="flat">
            <a:solidFill>
              <a:srgbClr val="FFFF00">
                <a:alpha val="69000"/>
              </a:srgb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6" name="Title 1"/>
          <p:cNvSpPr>
            <a:spLocks noGrp="1"/>
          </p:cNvSpPr>
          <p:nvPr userDrawn="1">
            <p:ph type="title"/>
          </p:nvPr>
        </p:nvSpPr>
        <p:spPr>
          <a:xfrm>
            <a:off x="365712" y="243896"/>
            <a:ext cx="11215180" cy="975586"/>
          </a:xfrm>
        </p:spPr>
        <p:txBody>
          <a:bodyPr/>
          <a:lstStyle>
            <a:lvl1pPr marL="0" algn="l" defTabSz="121917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700" b="1" kern="1200" spc="-173" baseline="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AECOM Sans" panose="020B05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48620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bg1"/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10588664" y="6461776"/>
            <a:ext cx="1151590" cy="268286"/>
            <a:chOff x="3330575" y="1150938"/>
            <a:chExt cx="2481263" cy="577850"/>
          </a:xfrm>
        </p:grpSpPr>
        <p:sp>
          <p:nvSpPr>
            <p:cNvPr id="21" name="Freeform 15"/>
            <p:cNvSpPr>
              <a:spLocks noEditPoints="1"/>
            </p:cNvSpPr>
            <p:nvPr userDrawn="1"/>
          </p:nvSpPr>
          <p:spPr bwMode="auto">
            <a:xfrm>
              <a:off x="3330575" y="1169988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auto">
            <a:xfrm>
              <a:off x="3854450" y="1169988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78 h 340"/>
                <a:gd name="T12" fmla="*/ 40 w 291"/>
                <a:gd name="T13" fmla="*/ 78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78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78"/>
                  </a:moveTo>
                  <a:lnTo>
                    <a:pt x="40" y="78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78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4278313" y="1158875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 userDrawn="1"/>
          </p:nvSpPr>
          <p:spPr bwMode="auto">
            <a:xfrm>
              <a:off x="4683125" y="1150938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5170488" y="1169988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7015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UE Divider Slide CUSTO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"/>
          <p:cNvSpPr/>
          <p:nvPr userDrawn="1"/>
        </p:nvSpPr>
        <p:spPr>
          <a:xfrm>
            <a:off x="9487817" y="-126550"/>
            <a:ext cx="3519122" cy="7204723"/>
          </a:xfrm>
          <a:custGeom>
            <a:avLst/>
            <a:gdLst>
              <a:gd name="connsiteX0" fmla="*/ 0 w 1285336"/>
              <a:gd name="connsiteY0" fmla="*/ 0 h 5143499"/>
              <a:gd name="connsiteX1" fmla="*/ 1285336 w 1285336"/>
              <a:gd name="connsiteY1" fmla="*/ 0 h 5143499"/>
              <a:gd name="connsiteX2" fmla="*/ 1285336 w 1285336"/>
              <a:gd name="connsiteY2" fmla="*/ 5143499 h 5143499"/>
              <a:gd name="connsiteX3" fmla="*/ 0 w 1285336"/>
              <a:gd name="connsiteY3" fmla="*/ 5143499 h 5143499"/>
              <a:gd name="connsiteX4" fmla="*/ 0 w 1285336"/>
              <a:gd name="connsiteY4" fmla="*/ 0 h 5143499"/>
              <a:gd name="connsiteX0" fmla="*/ 500333 w 1285336"/>
              <a:gd name="connsiteY0" fmla="*/ 0 h 5238390"/>
              <a:gd name="connsiteX1" fmla="*/ 1285336 w 1285336"/>
              <a:gd name="connsiteY1" fmla="*/ 94891 h 5238390"/>
              <a:gd name="connsiteX2" fmla="*/ 1285336 w 1285336"/>
              <a:gd name="connsiteY2" fmla="*/ 5238390 h 5238390"/>
              <a:gd name="connsiteX3" fmla="*/ 0 w 1285336"/>
              <a:gd name="connsiteY3" fmla="*/ 5238390 h 5238390"/>
              <a:gd name="connsiteX4" fmla="*/ 500333 w 1285336"/>
              <a:gd name="connsiteY4" fmla="*/ 0 h 5238390"/>
              <a:gd name="connsiteX0" fmla="*/ 1897813 w 2682816"/>
              <a:gd name="connsiteY0" fmla="*/ 0 h 5505809"/>
              <a:gd name="connsiteX1" fmla="*/ 2682816 w 2682816"/>
              <a:gd name="connsiteY1" fmla="*/ 94891 h 5505809"/>
              <a:gd name="connsiteX2" fmla="*/ 2682816 w 2682816"/>
              <a:gd name="connsiteY2" fmla="*/ 5238390 h 5505809"/>
              <a:gd name="connsiteX3" fmla="*/ 0 w 2682816"/>
              <a:gd name="connsiteY3" fmla="*/ 5505809 h 5505809"/>
              <a:gd name="connsiteX4" fmla="*/ 1897813 w 2682816"/>
              <a:gd name="connsiteY4" fmla="*/ 0 h 5505809"/>
              <a:gd name="connsiteX0" fmla="*/ 1905477 w 2690480"/>
              <a:gd name="connsiteY0" fmla="*/ 0 h 6051051"/>
              <a:gd name="connsiteX1" fmla="*/ 2690480 w 2690480"/>
              <a:gd name="connsiteY1" fmla="*/ 94891 h 6051051"/>
              <a:gd name="connsiteX2" fmla="*/ 2690480 w 2690480"/>
              <a:gd name="connsiteY2" fmla="*/ 5238390 h 6051051"/>
              <a:gd name="connsiteX3" fmla="*/ 7664 w 2690480"/>
              <a:gd name="connsiteY3" fmla="*/ 5505809 h 6051051"/>
              <a:gd name="connsiteX4" fmla="*/ 1905477 w 2690480"/>
              <a:gd name="connsiteY4" fmla="*/ 0 h 6051051"/>
              <a:gd name="connsiteX0" fmla="*/ 1905477 w 2690480"/>
              <a:gd name="connsiteY0" fmla="*/ 0 h 5684185"/>
              <a:gd name="connsiteX1" fmla="*/ 2690480 w 2690480"/>
              <a:gd name="connsiteY1" fmla="*/ 94891 h 5684185"/>
              <a:gd name="connsiteX2" fmla="*/ 2690480 w 2690480"/>
              <a:gd name="connsiteY2" fmla="*/ 5238390 h 5684185"/>
              <a:gd name="connsiteX3" fmla="*/ 7664 w 2690480"/>
              <a:gd name="connsiteY3" fmla="*/ 5505809 h 5684185"/>
              <a:gd name="connsiteX4" fmla="*/ 1905477 w 2690480"/>
              <a:gd name="connsiteY4" fmla="*/ 0 h 5684185"/>
              <a:gd name="connsiteX0" fmla="*/ 1897813 w 2682816"/>
              <a:gd name="connsiteY0" fmla="*/ 0 h 5684185"/>
              <a:gd name="connsiteX1" fmla="*/ 2682816 w 2682816"/>
              <a:gd name="connsiteY1" fmla="*/ 94891 h 5684185"/>
              <a:gd name="connsiteX2" fmla="*/ 2682816 w 2682816"/>
              <a:gd name="connsiteY2" fmla="*/ 5238390 h 5684185"/>
              <a:gd name="connsiteX3" fmla="*/ 0 w 2682816"/>
              <a:gd name="connsiteY3" fmla="*/ 5505809 h 5684185"/>
              <a:gd name="connsiteX4" fmla="*/ 1897813 w 2682816"/>
              <a:gd name="connsiteY4" fmla="*/ 0 h 5684185"/>
              <a:gd name="connsiteX0" fmla="*/ 1897813 w 2682816"/>
              <a:gd name="connsiteY0" fmla="*/ 0 h 5505809"/>
              <a:gd name="connsiteX1" fmla="*/ 2682816 w 2682816"/>
              <a:gd name="connsiteY1" fmla="*/ 94891 h 5505809"/>
              <a:gd name="connsiteX2" fmla="*/ 2682816 w 2682816"/>
              <a:gd name="connsiteY2" fmla="*/ 5238390 h 5505809"/>
              <a:gd name="connsiteX3" fmla="*/ 0 w 2682816"/>
              <a:gd name="connsiteY3" fmla="*/ 5505809 h 5505809"/>
              <a:gd name="connsiteX4" fmla="*/ 1897813 w 2682816"/>
              <a:gd name="connsiteY4" fmla="*/ 0 h 5505809"/>
              <a:gd name="connsiteX0" fmla="*/ 1552757 w 2337760"/>
              <a:gd name="connsiteY0" fmla="*/ 0 h 5376412"/>
              <a:gd name="connsiteX1" fmla="*/ 2337760 w 2337760"/>
              <a:gd name="connsiteY1" fmla="*/ 94891 h 5376412"/>
              <a:gd name="connsiteX2" fmla="*/ 2337760 w 2337760"/>
              <a:gd name="connsiteY2" fmla="*/ 5238390 h 5376412"/>
              <a:gd name="connsiteX3" fmla="*/ 0 w 2337760"/>
              <a:gd name="connsiteY3" fmla="*/ 5376412 h 5376412"/>
              <a:gd name="connsiteX4" fmla="*/ 1552757 w 2337760"/>
              <a:gd name="connsiteY4" fmla="*/ 0 h 5376412"/>
              <a:gd name="connsiteX0" fmla="*/ 1854682 w 2639685"/>
              <a:gd name="connsiteY0" fmla="*/ 0 h 5402291"/>
              <a:gd name="connsiteX1" fmla="*/ 2639685 w 2639685"/>
              <a:gd name="connsiteY1" fmla="*/ 94891 h 5402291"/>
              <a:gd name="connsiteX2" fmla="*/ 2639685 w 2639685"/>
              <a:gd name="connsiteY2" fmla="*/ 5238390 h 5402291"/>
              <a:gd name="connsiteX3" fmla="*/ 0 w 2639685"/>
              <a:gd name="connsiteY3" fmla="*/ 5402291 h 5402291"/>
              <a:gd name="connsiteX4" fmla="*/ 1854682 w 2639685"/>
              <a:gd name="connsiteY4" fmla="*/ 0 h 5402291"/>
              <a:gd name="connsiteX0" fmla="*/ 1768418 w 2639685"/>
              <a:gd name="connsiteY0" fmla="*/ 0 h 5402291"/>
              <a:gd name="connsiteX1" fmla="*/ 2639685 w 2639685"/>
              <a:gd name="connsiteY1" fmla="*/ 94891 h 5402291"/>
              <a:gd name="connsiteX2" fmla="*/ 2639685 w 2639685"/>
              <a:gd name="connsiteY2" fmla="*/ 5238390 h 5402291"/>
              <a:gd name="connsiteX3" fmla="*/ 0 w 2639685"/>
              <a:gd name="connsiteY3" fmla="*/ 5402291 h 5402291"/>
              <a:gd name="connsiteX4" fmla="*/ 1768418 w 2639685"/>
              <a:gd name="connsiteY4" fmla="*/ 0 h 540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9685" h="5402291">
                <a:moveTo>
                  <a:pt x="1768418" y="0"/>
                </a:moveTo>
                <a:lnTo>
                  <a:pt x="2639685" y="94891"/>
                </a:lnTo>
                <a:lnTo>
                  <a:pt x="2639685" y="5238390"/>
                </a:lnTo>
                <a:lnTo>
                  <a:pt x="0" y="5402291"/>
                </a:lnTo>
                <a:lnTo>
                  <a:pt x="176841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 dirty="0">
              <a:solidFill>
                <a:srgbClr val="FFFFFF"/>
              </a:solidFill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9988853" y="-61088"/>
            <a:ext cx="2392782" cy="4944241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8141623" y="-72425"/>
            <a:ext cx="4149413" cy="1936502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52908" y="1390973"/>
            <a:ext cx="8385142" cy="2038820"/>
          </a:xfrm>
          <a:prstGeom prst="rect">
            <a:avLst/>
          </a:prstGeom>
        </p:spPr>
        <p:txBody>
          <a:bodyPr anchor="t"/>
          <a:lstStyle>
            <a:lvl1pPr marL="0" algn="l" defTabSz="121917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4300" b="1" kern="1200" spc="-107" baseline="0" dirty="0">
                <a:solidFill>
                  <a:schemeClr val="bg1"/>
                </a:solidFill>
                <a:latin typeface="+mj-lt"/>
                <a:ea typeface="+mj-ea"/>
                <a:cs typeface="AECOM Sans" panose="020B05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48620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  <p:grpSp>
        <p:nvGrpSpPr>
          <p:cNvPr id="33" name="Group 32"/>
          <p:cNvGrpSpPr>
            <a:grpSpLocks noChangeAspect="1"/>
          </p:cNvGrpSpPr>
          <p:nvPr userDrawn="1"/>
        </p:nvGrpSpPr>
        <p:grpSpPr>
          <a:xfrm>
            <a:off x="10588664" y="6461776"/>
            <a:ext cx="1151590" cy="268286"/>
            <a:chOff x="3330575" y="1150938"/>
            <a:chExt cx="2481263" cy="577850"/>
          </a:xfrm>
        </p:grpSpPr>
        <p:sp>
          <p:nvSpPr>
            <p:cNvPr id="34" name="Freeform 15"/>
            <p:cNvSpPr>
              <a:spLocks noEditPoints="1"/>
            </p:cNvSpPr>
            <p:nvPr userDrawn="1"/>
          </p:nvSpPr>
          <p:spPr bwMode="auto">
            <a:xfrm>
              <a:off x="3330575" y="1169988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35" name="Freeform 16"/>
            <p:cNvSpPr>
              <a:spLocks noEditPoints="1"/>
            </p:cNvSpPr>
            <p:nvPr userDrawn="1"/>
          </p:nvSpPr>
          <p:spPr bwMode="auto">
            <a:xfrm>
              <a:off x="3854450" y="1169988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78 h 340"/>
                <a:gd name="T12" fmla="*/ 40 w 291"/>
                <a:gd name="T13" fmla="*/ 78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78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78"/>
                  </a:moveTo>
                  <a:lnTo>
                    <a:pt x="40" y="78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78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36" name="Freeform 17"/>
            <p:cNvSpPr>
              <a:spLocks/>
            </p:cNvSpPr>
            <p:nvPr userDrawn="1"/>
          </p:nvSpPr>
          <p:spPr bwMode="auto">
            <a:xfrm>
              <a:off x="4278313" y="1158875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37" name="Freeform 18"/>
            <p:cNvSpPr>
              <a:spLocks noEditPoints="1"/>
            </p:cNvSpPr>
            <p:nvPr userDrawn="1"/>
          </p:nvSpPr>
          <p:spPr bwMode="auto">
            <a:xfrm>
              <a:off x="4683125" y="1150938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38" name="Freeform 19"/>
            <p:cNvSpPr>
              <a:spLocks/>
            </p:cNvSpPr>
            <p:nvPr userDrawn="1"/>
          </p:nvSpPr>
          <p:spPr bwMode="auto">
            <a:xfrm>
              <a:off x="5170488" y="1169988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678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GREEN Divider Slide CUSTOM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52908" y="1390973"/>
            <a:ext cx="8385142" cy="2038820"/>
          </a:xfrm>
          <a:prstGeom prst="rect">
            <a:avLst/>
          </a:prstGeom>
        </p:spPr>
        <p:txBody>
          <a:bodyPr anchor="t"/>
          <a:lstStyle>
            <a:lvl1pPr>
              <a:lnSpc>
                <a:spcPct val="85000"/>
              </a:lnSpc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Rectangle 1"/>
          <p:cNvSpPr/>
          <p:nvPr userDrawn="1"/>
        </p:nvSpPr>
        <p:spPr>
          <a:xfrm>
            <a:off x="9487817" y="-126550"/>
            <a:ext cx="3519122" cy="7204723"/>
          </a:xfrm>
          <a:custGeom>
            <a:avLst/>
            <a:gdLst>
              <a:gd name="connsiteX0" fmla="*/ 0 w 1285336"/>
              <a:gd name="connsiteY0" fmla="*/ 0 h 5143499"/>
              <a:gd name="connsiteX1" fmla="*/ 1285336 w 1285336"/>
              <a:gd name="connsiteY1" fmla="*/ 0 h 5143499"/>
              <a:gd name="connsiteX2" fmla="*/ 1285336 w 1285336"/>
              <a:gd name="connsiteY2" fmla="*/ 5143499 h 5143499"/>
              <a:gd name="connsiteX3" fmla="*/ 0 w 1285336"/>
              <a:gd name="connsiteY3" fmla="*/ 5143499 h 5143499"/>
              <a:gd name="connsiteX4" fmla="*/ 0 w 1285336"/>
              <a:gd name="connsiteY4" fmla="*/ 0 h 5143499"/>
              <a:gd name="connsiteX0" fmla="*/ 500333 w 1285336"/>
              <a:gd name="connsiteY0" fmla="*/ 0 h 5238390"/>
              <a:gd name="connsiteX1" fmla="*/ 1285336 w 1285336"/>
              <a:gd name="connsiteY1" fmla="*/ 94891 h 5238390"/>
              <a:gd name="connsiteX2" fmla="*/ 1285336 w 1285336"/>
              <a:gd name="connsiteY2" fmla="*/ 5238390 h 5238390"/>
              <a:gd name="connsiteX3" fmla="*/ 0 w 1285336"/>
              <a:gd name="connsiteY3" fmla="*/ 5238390 h 5238390"/>
              <a:gd name="connsiteX4" fmla="*/ 500333 w 1285336"/>
              <a:gd name="connsiteY4" fmla="*/ 0 h 5238390"/>
              <a:gd name="connsiteX0" fmla="*/ 1897813 w 2682816"/>
              <a:gd name="connsiteY0" fmla="*/ 0 h 5505809"/>
              <a:gd name="connsiteX1" fmla="*/ 2682816 w 2682816"/>
              <a:gd name="connsiteY1" fmla="*/ 94891 h 5505809"/>
              <a:gd name="connsiteX2" fmla="*/ 2682816 w 2682816"/>
              <a:gd name="connsiteY2" fmla="*/ 5238390 h 5505809"/>
              <a:gd name="connsiteX3" fmla="*/ 0 w 2682816"/>
              <a:gd name="connsiteY3" fmla="*/ 5505809 h 5505809"/>
              <a:gd name="connsiteX4" fmla="*/ 1897813 w 2682816"/>
              <a:gd name="connsiteY4" fmla="*/ 0 h 5505809"/>
              <a:gd name="connsiteX0" fmla="*/ 1905477 w 2690480"/>
              <a:gd name="connsiteY0" fmla="*/ 0 h 6051051"/>
              <a:gd name="connsiteX1" fmla="*/ 2690480 w 2690480"/>
              <a:gd name="connsiteY1" fmla="*/ 94891 h 6051051"/>
              <a:gd name="connsiteX2" fmla="*/ 2690480 w 2690480"/>
              <a:gd name="connsiteY2" fmla="*/ 5238390 h 6051051"/>
              <a:gd name="connsiteX3" fmla="*/ 7664 w 2690480"/>
              <a:gd name="connsiteY3" fmla="*/ 5505809 h 6051051"/>
              <a:gd name="connsiteX4" fmla="*/ 1905477 w 2690480"/>
              <a:gd name="connsiteY4" fmla="*/ 0 h 6051051"/>
              <a:gd name="connsiteX0" fmla="*/ 1905477 w 2690480"/>
              <a:gd name="connsiteY0" fmla="*/ 0 h 5684185"/>
              <a:gd name="connsiteX1" fmla="*/ 2690480 w 2690480"/>
              <a:gd name="connsiteY1" fmla="*/ 94891 h 5684185"/>
              <a:gd name="connsiteX2" fmla="*/ 2690480 w 2690480"/>
              <a:gd name="connsiteY2" fmla="*/ 5238390 h 5684185"/>
              <a:gd name="connsiteX3" fmla="*/ 7664 w 2690480"/>
              <a:gd name="connsiteY3" fmla="*/ 5505809 h 5684185"/>
              <a:gd name="connsiteX4" fmla="*/ 1905477 w 2690480"/>
              <a:gd name="connsiteY4" fmla="*/ 0 h 5684185"/>
              <a:gd name="connsiteX0" fmla="*/ 1897813 w 2682816"/>
              <a:gd name="connsiteY0" fmla="*/ 0 h 5684185"/>
              <a:gd name="connsiteX1" fmla="*/ 2682816 w 2682816"/>
              <a:gd name="connsiteY1" fmla="*/ 94891 h 5684185"/>
              <a:gd name="connsiteX2" fmla="*/ 2682816 w 2682816"/>
              <a:gd name="connsiteY2" fmla="*/ 5238390 h 5684185"/>
              <a:gd name="connsiteX3" fmla="*/ 0 w 2682816"/>
              <a:gd name="connsiteY3" fmla="*/ 5505809 h 5684185"/>
              <a:gd name="connsiteX4" fmla="*/ 1897813 w 2682816"/>
              <a:gd name="connsiteY4" fmla="*/ 0 h 5684185"/>
              <a:gd name="connsiteX0" fmla="*/ 1897813 w 2682816"/>
              <a:gd name="connsiteY0" fmla="*/ 0 h 5505809"/>
              <a:gd name="connsiteX1" fmla="*/ 2682816 w 2682816"/>
              <a:gd name="connsiteY1" fmla="*/ 94891 h 5505809"/>
              <a:gd name="connsiteX2" fmla="*/ 2682816 w 2682816"/>
              <a:gd name="connsiteY2" fmla="*/ 5238390 h 5505809"/>
              <a:gd name="connsiteX3" fmla="*/ 0 w 2682816"/>
              <a:gd name="connsiteY3" fmla="*/ 5505809 h 5505809"/>
              <a:gd name="connsiteX4" fmla="*/ 1897813 w 2682816"/>
              <a:gd name="connsiteY4" fmla="*/ 0 h 5505809"/>
              <a:gd name="connsiteX0" fmla="*/ 1552757 w 2337760"/>
              <a:gd name="connsiteY0" fmla="*/ 0 h 5376412"/>
              <a:gd name="connsiteX1" fmla="*/ 2337760 w 2337760"/>
              <a:gd name="connsiteY1" fmla="*/ 94891 h 5376412"/>
              <a:gd name="connsiteX2" fmla="*/ 2337760 w 2337760"/>
              <a:gd name="connsiteY2" fmla="*/ 5238390 h 5376412"/>
              <a:gd name="connsiteX3" fmla="*/ 0 w 2337760"/>
              <a:gd name="connsiteY3" fmla="*/ 5376412 h 5376412"/>
              <a:gd name="connsiteX4" fmla="*/ 1552757 w 2337760"/>
              <a:gd name="connsiteY4" fmla="*/ 0 h 5376412"/>
              <a:gd name="connsiteX0" fmla="*/ 1854682 w 2639685"/>
              <a:gd name="connsiteY0" fmla="*/ 0 h 5402291"/>
              <a:gd name="connsiteX1" fmla="*/ 2639685 w 2639685"/>
              <a:gd name="connsiteY1" fmla="*/ 94891 h 5402291"/>
              <a:gd name="connsiteX2" fmla="*/ 2639685 w 2639685"/>
              <a:gd name="connsiteY2" fmla="*/ 5238390 h 5402291"/>
              <a:gd name="connsiteX3" fmla="*/ 0 w 2639685"/>
              <a:gd name="connsiteY3" fmla="*/ 5402291 h 5402291"/>
              <a:gd name="connsiteX4" fmla="*/ 1854682 w 2639685"/>
              <a:gd name="connsiteY4" fmla="*/ 0 h 5402291"/>
              <a:gd name="connsiteX0" fmla="*/ 1768418 w 2639685"/>
              <a:gd name="connsiteY0" fmla="*/ 0 h 5402291"/>
              <a:gd name="connsiteX1" fmla="*/ 2639685 w 2639685"/>
              <a:gd name="connsiteY1" fmla="*/ 94891 h 5402291"/>
              <a:gd name="connsiteX2" fmla="*/ 2639685 w 2639685"/>
              <a:gd name="connsiteY2" fmla="*/ 5238390 h 5402291"/>
              <a:gd name="connsiteX3" fmla="*/ 0 w 2639685"/>
              <a:gd name="connsiteY3" fmla="*/ 5402291 h 5402291"/>
              <a:gd name="connsiteX4" fmla="*/ 1768418 w 2639685"/>
              <a:gd name="connsiteY4" fmla="*/ 0 h 540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9685" h="5402291">
                <a:moveTo>
                  <a:pt x="1768418" y="0"/>
                </a:moveTo>
                <a:lnTo>
                  <a:pt x="2639685" y="94891"/>
                </a:lnTo>
                <a:lnTo>
                  <a:pt x="2639685" y="5238390"/>
                </a:lnTo>
                <a:lnTo>
                  <a:pt x="0" y="5402291"/>
                </a:lnTo>
                <a:lnTo>
                  <a:pt x="176841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3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9988853" y="-61088"/>
            <a:ext cx="2392782" cy="4944241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8141623" y="-72425"/>
            <a:ext cx="4149413" cy="1936502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48620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  <p:grpSp>
        <p:nvGrpSpPr>
          <p:cNvPr id="32" name="Group 31"/>
          <p:cNvGrpSpPr>
            <a:grpSpLocks noChangeAspect="1"/>
          </p:cNvGrpSpPr>
          <p:nvPr userDrawn="1"/>
        </p:nvGrpSpPr>
        <p:grpSpPr>
          <a:xfrm>
            <a:off x="10588664" y="6461776"/>
            <a:ext cx="1151590" cy="268286"/>
            <a:chOff x="3330575" y="1150938"/>
            <a:chExt cx="2481263" cy="577850"/>
          </a:xfrm>
        </p:grpSpPr>
        <p:sp>
          <p:nvSpPr>
            <p:cNvPr id="33" name="Freeform 15"/>
            <p:cNvSpPr>
              <a:spLocks noEditPoints="1"/>
            </p:cNvSpPr>
            <p:nvPr userDrawn="1"/>
          </p:nvSpPr>
          <p:spPr bwMode="auto">
            <a:xfrm>
              <a:off x="3330575" y="1169988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34" name="Freeform 16"/>
            <p:cNvSpPr>
              <a:spLocks noEditPoints="1"/>
            </p:cNvSpPr>
            <p:nvPr userDrawn="1"/>
          </p:nvSpPr>
          <p:spPr bwMode="auto">
            <a:xfrm>
              <a:off x="3854450" y="1169988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78 h 340"/>
                <a:gd name="T12" fmla="*/ 40 w 291"/>
                <a:gd name="T13" fmla="*/ 78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78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78"/>
                  </a:moveTo>
                  <a:lnTo>
                    <a:pt x="40" y="78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78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35" name="Freeform 17"/>
            <p:cNvSpPr>
              <a:spLocks/>
            </p:cNvSpPr>
            <p:nvPr userDrawn="1"/>
          </p:nvSpPr>
          <p:spPr bwMode="auto">
            <a:xfrm>
              <a:off x="4278313" y="1158875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36" name="Freeform 18"/>
            <p:cNvSpPr>
              <a:spLocks noEditPoints="1"/>
            </p:cNvSpPr>
            <p:nvPr userDrawn="1"/>
          </p:nvSpPr>
          <p:spPr bwMode="auto">
            <a:xfrm>
              <a:off x="4683125" y="1150938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37" name="Freeform 19"/>
            <p:cNvSpPr>
              <a:spLocks/>
            </p:cNvSpPr>
            <p:nvPr userDrawn="1"/>
          </p:nvSpPr>
          <p:spPr bwMode="auto">
            <a:xfrm>
              <a:off x="5170488" y="1169988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4282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ORANGE Divider Slide CUSTOM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"/>
          <p:cNvSpPr/>
          <p:nvPr userDrawn="1"/>
        </p:nvSpPr>
        <p:spPr>
          <a:xfrm>
            <a:off x="9487817" y="-126550"/>
            <a:ext cx="3519122" cy="7204723"/>
          </a:xfrm>
          <a:custGeom>
            <a:avLst/>
            <a:gdLst>
              <a:gd name="connsiteX0" fmla="*/ 0 w 1285336"/>
              <a:gd name="connsiteY0" fmla="*/ 0 h 5143499"/>
              <a:gd name="connsiteX1" fmla="*/ 1285336 w 1285336"/>
              <a:gd name="connsiteY1" fmla="*/ 0 h 5143499"/>
              <a:gd name="connsiteX2" fmla="*/ 1285336 w 1285336"/>
              <a:gd name="connsiteY2" fmla="*/ 5143499 h 5143499"/>
              <a:gd name="connsiteX3" fmla="*/ 0 w 1285336"/>
              <a:gd name="connsiteY3" fmla="*/ 5143499 h 5143499"/>
              <a:gd name="connsiteX4" fmla="*/ 0 w 1285336"/>
              <a:gd name="connsiteY4" fmla="*/ 0 h 5143499"/>
              <a:gd name="connsiteX0" fmla="*/ 500333 w 1285336"/>
              <a:gd name="connsiteY0" fmla="*/ 0 h 5238390"/>
              <a:gd name="connsiteX1" fmla="*/ 1285336 w 1285336"/>
              <a:gd name="connsiteY1" fmla="*/ 94891 h 5238390"/>
              <a:gd name="connsiteX2" fmla="*/ 1285336 w 1285336"/>
              <a:gd name="connsiteY2" fmla="*/ 5238390 h 5238390"/>
              <a:gd name="connsiteX3" fmla="*/ 0 w 1285336"/>
              <a:gd name="connsiteY3" fmla="*/ 5238390 h 5238390"/>
              <a:gd name="connsiteX4" fmla="*/ 500333 w 1285336"/>
              <a:gd name="connsiteY4" fmla="*/ 0 h 5238390"/>
              <a:gd name="connsiteX0" fmla="*/ 1897813 w 2682816"/>
              <a:gd name="connsiteY0" fmla="*/ 0 h 5505809"/>
              <a:gd name="connsiteX1" fmla="*/ 2682816 w 2682816"/>
              <a:gd name="connsiteY1" fmla="*/ 94891 h 5505809"/>
              <a:gd name="connsiteX2" fmla="*/ 2682816 w 2682816"/>
              <a:gd name="connsiteY2" fmla="*/ 5238390 h 5505809"/>
              <a:gd name="connsiteX3" fmla="*/ 0 w 2682816"/>
              <a:gd name="connsiteY3" fmla="*/ 5505809 h 5505809"/>
              <a:gd name="connsiteX4" fmla="*/ 1897813 w 2682816"/>
              <a:gd name="connsiteY4" fmla="*/ 0 h 5505809"/>
              <a:gd name="connsiteX0" fmla="*/ 1905477 w 2690480"/>
              <a:gd name="connsiteY0" fmla="*/ 0 h 6051051"/>
              <a:gd name="connsiteX1" fmla="*/ 2690480 w 2690480"/>
              <a:gd name="connsiteY1" fmla="*/ 94891 h 6051051"/>
              <a:gd name="connsiteX2" fmla="*/ 2690480 w 2690480"/>
              <a:gd name="connsiteY2" fmla="*/ 5238390 h 6051051"/>
              <a:gd name="connsiteX3" fmla="*/ 7664 w 2690480"/>
              <a:gd name="connsiteY3" fmla="*/ 5505809 h 6051051"/>
              <a:gd name="connsiteX4" fmla="*/ 1905477 w 2690480"/>
              <a:gd name="connsiteY4" fmla="*/ 0 h 6051051"/>
              <a:gd name="connsiteX0" fmla="*/ 1905477 w 2690480"/>
              <a:gd name="connsiteY0" fmla="*/ 0 h 5684185"/>
              <a:gd name="connsiteX1" fmla="*/ 2690480 w 2690480"/>
              <a:gd name="connsiteY1" fmla="*/ 94891 h 5684185"/>
              <a:gd name="connsiteX2" fmla="*/ 2690480 w 2690480"/>
              <a:gd name="connsiteY2" fmla="*/ 5238390 h 5684185"/>
              <a:gd name="connsiteX3" fmla="*/ 7664 w 2690480"/>
              <a:gd name="connsiteY3" fmla="*/ 5505809 h 5684185"/>
              <a:gd name="connsiteX4" fmla="*/ 1905477 w 2690480"/>
              <a:gd name="connsiteY4" fmla="*/ 0 h 5684185"/>
              <a:gd name="connsiteX0" fmla="*/ 1897813 w 2682816"/>
              <a:gd name="connsiteY0" fmla="*/ 0 h 5684185"/>
              <a:gd name="connsiteX1" fmla="*/ 2682816 w 2682816"/>
              <a:gd name="connsiteY1" fmla="*/ 94891 h 5684185"/>
              <a:gd name="connsiteX2" fmla="*/ 2682816 w 2682816"/>
              <a:gd name="connsiteY2" fmla="*/ 5238390 h 5684185"/>
              <a:gd name="connsiteX3" fmla="*/ 0 w 2682816"/>
              <a:gd name="connsiteY3" fmla="*/ 5505809 h 5684185"/>
              <a:gd name="connsiteX4" fmla="*/ 1897813 w 2682816"/>
              <a:gd name="connsiteY4" fmla="*/ 0 h 5684185"/>
              <a:gd name="connsiteX0" fmla="*/ 1897813 w 2682816"/>
              <a:gd name="connsiteY0" fmla="*/ 0 h 5505809"/>
              <a:gd name="connsiteX1" fmla="*/ 2682816 w 2682816"/>
              <a:gd name="connsiteY1" fmla="*/ 94891 h 5505809"/>
              <a:gd name="connsiteX2" fmla="*/ 2682816 w 2682816"/>
              <a:gd name="connsiteY2" fmla="*/ 5238390 h 5505809"/>
              <a:gd name="connsiteX3" fmla="*/ 0 w 2682816"/>
              <a:gd name="connsiteY3" fmla="*/ 5505809 h 5505809"/>
              <a:gd name="connsiteX4" fmla="*/ 1897813 w 2682816"/>
              <a:gd name="connsiteY4" fmla="*/ 0 h 5505809"/>
              <a:gd name="connsiteX0" fmla="*/ 1552757 w 2337760"/>
              <a:gd name="connsiteY0" fmla="*/ 0 h 5376412"/>
              <a:gd name="connsiteX1" fmla="*/ 2337760 w 2337760"/>
              <a:gd name="connsiteY1" fmla="*/ 94891 h 5376412"/>
              <a:gd name="connsiteX2" fmla="*/ 2337760 w 2337760"/>
              <a:gd name="connsiteY2" fmla="*/ 5238390 h 5376412"/>
              <a:gd name="connsiteX3" fmla="*/ 0 w 2337760"/>
              <a:gd name="connsiteY3" fmla="*/ 5376412 h 5376412"/>
              <a:gd name="connsiteX4" fmla="*/ 1552757 w 2337760"/>
              <a:gd name="connsiteY4" fmla="*/ 0 h 5376412"/>
              <a:gd name="connsiteX0" fmla="*/ 1854682 w 2639685"/>
              <a:gd name="connsiteY0" fmla="*/ 0 h 5402291"/>
              <a:gd name="connsiteX1" fmla="*/ 2639685 w 2639685"/>
              <a:gd name="connsiteY1" fmla="*/ 94891 h 5402291"/>
              <a:gd name="connsiteX2" fmla="*/ 2639685 w 2639685"/>
              <a:gd name="connsiteY2" fmla="*/ 5238390 h 5402291"/>
              <a:gd name="connsiteX3" fmla="*/ 0 w 2639685"/>
              <a:gd name="connsiteY3" fmla="*/ 5402291 h 5402291"/>
              <a:gd name="connsiteX4" fmla="*/ 1854682 w 2639685"/>
              <a:gd name="connsiteY4" fmla="*/ 0 h 5402291"/>
              <a:gd name="connsiteX0" fmla="*/ 1768418 w 2639685"/>
              <a:gd name="connsiteY0" fmla="*/ 0 h 5402291"/>
              <a:gd name="connsiteX1" fmla="*/ 2639685 w 2639685"/>
              <a:gd name="connsiteY1" fmla="*/ 94891 h 5402291"/>
              <a:gd name="connsiteX2" fmla="*/ 2639685 w 2639685"/>
              <a:gd name="connsiteY2" fmla="*/ 5238390 h 5402291"/>
              <a:gd name="connsiteX3" fmla="*/ 0 w 2639685"/>
              <a:gd name="connsiteY3" fmla="*/ 5402291 h 5402291"/>
              <a:gd name="connsiteX4" fmla="*/ 1768418 w 2639685"/>
              <a:gd name="connsiteY4" fmla="*/ 0 h 540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9685" h="5402291">
                <a:moveTo>
                  <a:pt x="1768418" y="0"/>
                </a:moveTo>
                <a:lnTo>
                  <a:pt x="2639685" y="94891"/>
                </a:lnTo>
                <a:lnTo>
                  <a:pt x="2639685" y="5238390"/>
                </a:lnTo>
                <a:lnTo>
                  <a:pt x="0" y="5402291"/>
                </a:lnTo>
                <a:lnTo>
                  <a:pt x="1768418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  <a:alpha val="3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 dirty="0">
              <a:solidFill>
                <a:srgbClr val="FFFFFF"/>
              </a:solidFill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9988853" y="-61088"/>
            <a:ext cx="2392782" cy="4944241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8141623" y="-72425"/>
            <a:ext cx="4149413" cy="1936502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52908" y="1390973"/>
            <a:ext cx="8385142" cy="2038820"/>
          </a:xfrm>
          <a:prstGeom prst="rect">
            <a:avLst/>
          </a:prstGeom>
        </p:spPr>
        <p:txBody>
          <a:bodyPr anchor="t"/>
          <a:lstStyle>
            <a:lvl1pPr marL="0" algn="l" defTabSz="121917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4300" b="1" kern="1200" spc="-107" baseline="0" dirty="0">
                <a:solidFill>
                  <a:schemeClr val="bg1"/>
                </a:solidFill>
                <a:latin typeface="+mj-lt"/>
                <a:ea typeface="+mj-ea"/>
                <a:cs typeface="AECOM Sans" panose="020B05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10588664" y="6461776"/>
            <a:ext cx="1151590" cy="268286"/>
            <a:chOff x="3330575" y="1150938"/>
            <a:chExt cx="2481263" cy="577850"/>
          </a:xfrm>
        </p:grpSpPr>
        <p:sp>
          <p:nvSpPr>
            <p:cNvPr id="10" name="Freeform 15"/>
            <p:cNvSpPr>
              <a:spLocks noEditPoints="1"/>
            </p:cNvSpPr>
            <p:nvPr userDrawn="1"/>
          </p:nvSpPr>
          <p:spPr bwMode="auto">
            <a:xfrm>
              <a:off x="3330575" y="1169988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2" name="Freeform 16"/>
            <p:cNvSpPr>
              <a:spLocks noEditPoints="1"/>
            </p:cNvSpPr>
            <p:nvPr userDrawn="1"/>
          </p:nvSpPr>
          <p:spPr bwMode="auto">
            <a:xfrm>
              <a:off x="3854450" y="1169988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78 h 340"/>
                <a:gd name="T12" fmla="*/ 40 w 291"/>
                <a:gd name="T13" fmla="*/ 78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78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78"/>
                  </a:moveTo>
                  <a:lnTo>
                    <a:pt x="40" y="78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78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3" name="Freeform 17"/>
            <p:cNvSpPr>
              <a:spLocks/>
            </p:cNvSpPr>
            <p:nvPr userDrawn="1"/>
          </p:nvSpPr>
          <p:spPr bwMode="auto">
            <a:xfrm>
              <a:off x="4278313" y="1158875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4" name="Freeform 18"/>
            <p:cNvSpPr>
              <a:spLocks noEditPoints="1"/>
            </p:cNvSpPr>
            <p:nvPr userDrawn="1"/>
          </p:nvSpPr>
          <p:spPr bwMode="auto">
            <a:xfrm>
              <a:off x="4683125" y="1150938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5" name="Freeform 19"/>
            <p:cNvSpPr>
              <a:spLocks/>
            </p:cNvSpPr>
            <p:nvPr userDrawn="1"/>
          </p:nvSpPr>
          <p:spPr bwMode="auto">
            <a:xfrm>
              <a:off x="5170488" y="1169988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48620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956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UE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908" y="1390973"/>
            <a:ext cx="8385142" cy="2038820"/>
          </a:xfrm>
          <a:prstGeom prst="rect">
            <a:avLst/>
          </a:prstGeom>
        </p:spPr>
        <p:txBody>
          <a:bodyPr anchor="t"/>
          <a:lstStyle>
            <a:lvl1pPr marL="0" algn="l" defTabSz="121917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4300" b="1" kern="1200" spc="-107" baseline="0" dirty="0">
                <a:solidFill>
                  <a:schemeClr val="bg1"/>
                </a:solidFill>
                <a:latin typeface="+mj-lt"/>
                <a:ea typeface="+mj-ea"/>
                <a:cs typeface="AECOM Sans" panose="020B05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908" y="3429794"/>
            <a:ext cx="8385142" cy="115279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5000"/>
              </a:lnSpc>
              <a:buNone/>
              <a:defRPr sz="27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8141623" y="-72425"/>
            <a:ext cx="4240012" cy="7001677"/>
            <a:chOff x="5062728" y="-11292"/>
            <a:chExt cx="4224707" cy="6973880"/>
          </a:xfrm>
        </p:grpSpPr>
        <p:cxnSp>
          <p:nvCxnSpPr>
            <p:cNvPr id="13" name="Straight Connector 12"/>
            <p:cNvCxnSpPr/>
            <p:nvPr userDrawn="1"/>
          </p:nvCxnSpPr>
          <p:spPr>
            <a:xfrm>
              <a:off x="6903290" y="0"/>
              <a:ext cx="2384145" cy="4924612"/>
            </a:xfrm>
            <a:prstGeom prst="line">
              <a:avLst/>
            </a:prstGeom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>
              <a:off x="5062728" y="-11292"/>
              <a:ext cx="4134435" cy="1928813"/>
            </a:xfrm>
            <a:prstGeom prst="line">
              <a:avLst/>
            </a:prstGeom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 flipH="1">
              <a:off x="6448614" y="0"/>
              <a:ext cx="2271058" cy="6962588"/>
            </a:xfrm>
            <a:prstGeom prst="line">
              <a:avLst/>
            </a:prstGeom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48620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  <p:grpSp>
        <p:nvGrpSpPr>
          <p:cNvPr id="22" name="Group 21"/>
          <p:cNvGrpSpPr>
            <a:grpSpLocks noChangeAspect="1"/>
          </p:cNvGrpSpPr>
          <p:nvPr userDrawn="1"/>
        </p:nvGrpSpPr>
        <p:grpSpPr>
          <a:xfrm>
            <a:off x="10588664" y="6461776"/>
            <a:ext cx="1151590" cy="268286"/>
            <a:chOff x="3330575" y="1150938"/>
            <a:chExt cx="2481263" cy="577850"/>
          </a:xfrm>
        </p:grpSpPr>
        <p:sp>
          <p:nvSpPr>
            <p:cNvPr id="23" name="Freeform 15"/>
            <p:cNvSpPr>
              <a:spLocks noEditPoints="1"/>
            </p:cNvSpPr>
            <p:nvPr userDrawn="1"/>
          </p:nvSpPr>
          <p:spPr bwMode="auto">
            <a:xfrm>
              <a:off x="3330575" y="1169988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4" name="Freeform 16"/>
            <p:cNvSpPr>
              <a:spLocks noEditPoints="1"/>
            </p:cNvSpPr>
            <p:nvPr userDrawn="1"/>
          </p:nvSpPr>
          <p:spPr bwMode="auto">
            <a:xfrm>
              <a:off x="3854450" y="1169988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78 h 340"/>
                <a:gd name="T12" fmla="*/ 40 w 291"/>
                <a:gd name="T13" fmla="*/ 78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78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78"/>
                  </a:moveTo>
                  <a:lnTo>
                    <a:pt x="40" y="78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78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5" name="Freeform 17"/>
            <p:cNvSpPr>
              <a:spLocks/>
            </p:cNvSpPr>
            <p:nvPr userDrawn="1"/>
          </p:nvSpPr>
          <p:spPr bwMode="auto">
            <a:xfrm>
              <a:off x="4278313" y="1158875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6" name="Freeform 18"/>
            <p:cNvSpPr>
              <a:spLocks noEditPoints="1"/>
            </p:cNvSpPr>
            <p:nvPr userDrawn="1"/>
          </p:nvSpPr>
          <p:spPr bwMode="auto">
            <a:xfrm>
              <a:off x="4683125" y="1150938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7" name="Freeform 19"/>
            <p:cNvSpPr>
              <a:spLocks/>
            </p:cNvSpPr>
            <p:nvPr userDrawn="1"/>
          </p:nvSpPr>
          <p:spPr bwMode="auto">
            <a:xfrm>
              <a:off x="5170488" y="1169988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3811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UE Take Away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52908" y="940020"/>
            <a:ext cx="8385142" cy="2489775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64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ectangle 1"/>
          <p:cNvSpPr/>
          <p:nvPr userDrawn="1"/>
        </p:nvSpPr>
        <p:spPr>
          <a:xfrm>
            <a:off x="9487817" y="-126550"/>
            <a:ext cx="3519122" cy="7204723"/>
          </a:xfrm>
          <a:custGeom>
            <a:avLst/>
            <a:gdLst>
              <a:gd name="connsiteX0" fmla="*/ 0 w 1285336"/>
              <a:gd name="connsiteY0" fmla="*/ 0 h 5143499"/>
              <a:gd name="connsiteX1" fmla="*/ 1285336 w 1285336"/>
              <a:gd name="connsiteY1" fmla="*/ 0 h 5143499"/>
              <a:gd name="connsiteX2" fmla="*/ 1285336 w 1285336"/>
              <a:gd name="connsiteY2" fmla="*/ 5143499 h 5143499"/>
              <a:gd name="connsiteX3" fmla="*/ 0 w 1285336"/>
              <a:gd name="connsiteY3" fmla="*/ 5143499 h 5143499"/>
              <a:gd name="connsiteX4" fmla="*/ 0 w 1285336"/>
              <a:gd name="connsiteY4" fmla="*/ 0 h 5143499"/>
              <a:gd name="connsiteX0" fmla="*/ 500333 w 1285336"/>
              <a:gd name="connsiteY0" fmla="*/ 0 h 5238390"/>
              <a:gd name="connsiteX1" fmla="*/ 1285336 w 1285336"/>
              <a:gd name="connsiteY1" fmla="*/ 94891 h 5238390"/>
              <a:gd name="connsiteX2" fmla="*/ 1285336 w 1285336"/>
              <a:gd name="connsiteY2" fmla="*/ 5238390 h 5238390"/>
              <a:gd name="connsiteX3" fmla="*/ 0 w 1285336"/>
              <a:gd name="connsiteY3" fmla="*/ 5238390 h 5238390"/>
              <a:gd name="connsiteX4" fmla="*/ 500333 w 1285336"/>
              <a:gd name="connsiteY4" fmla="*/ 0 h 5238390"/>
              <a:gd name="connsiteX0" fmla="*/ 1897813 w 2682816"/>
              <a:gd name="connsiteY0" fmla="*/ 0 h 5505809"/>
              <a:gd name="connsiteX1" fmla="*/ 2682816 w 2682816"/>
              <a:gd name="connsiteY1" fmla="*/ 94891 h 5505809"/>
              <a:gd name="connsiteX2" fmla="*/ 2682816 w 2682816"/>
              <a:gd name="connsiteY2" fmla="*/ 5238390 h 5505809"/>
              <a:gd name="connsiteX3" fmla="*/ 0 w 2682816"/>
              <a:gd name="connsiteY3" fmla="*/ 5505809 h 5505809"/>
              <a:gd name="connsiteX4" fmla="*/ 1897813 w 2682816"/>
              <a:gd name="connsiteY4" fmla="*/ 0 h 5505809"/>
              <a:gd name="connsiteX0" fmla="*/ 1905477 w 2690480"/>
              <a:gd name="connsiteY0" fmla="*/ 0 h 6051051"/>
              <a:gd name="connsiteX1" fmla="*/ 2690480 w 2690480"/>
              <a:gd name="connsiteY1" fmla="*/ 94891 h 6051051"/>
              <a:gd name="connsiteX2" fmla="*/ 2690480 w 2690480"/>
              <a:gd name="connsiteY2" fmla="*/ 5238390 h 6051051"/>
              <a:gd name="connsiteX3" fmla="*/ 7664 w 2690480"/>
              <a:gd name="connsiteY3" fmla="*/ 5505809 h 6051051"/>
              <a:gd name="connsiteX4" fmla="*/ 1905477 w 2690480"/>
              <a:gd name="connsiteY4" fmla="*/ 0 h 6051051"/>
              <a:gd name="connsiteX0" fmla="*/ 1905477 w 2690480"/>
              <a:gd name="connsiteY0" fmla="*/ 0 h 5684185"/>
              <a:gd name="connsiteX1" fmla="*/ 2690480 w 2690480"/>
              <a:gd name="connsiteY1" fmla="*/ 94891 h 5684185"/>
              <a:gd name="connsiteX2" fmla="*/ 2690480 w 2690480"/>
              <a:gd name="connsiteY2" fmla="*/ 5238390 h 5684185"/>
              <a:gd name="connsiteX3" fmla="*/ 7664 w 2690480"/>
              <a:gd name="connsiteY3" fmla="*/ 5505809 h 5684185"/>
              <a:gd name="connsiteX4" fmla="*/ 1905477 w 2690480"/>
              <a:gd name="connsiteY4" fmla="*/ 0 h 5684185"/>
              <a:gd name="connsiteX0" fmla="*/ 1897813 w 2682816"/>
              <a:gd name="connsiteY0" fmla="*/ 0 h 5684185"/>
              <a:gd name="connsiteX1" fmla="*/ 2682816 w 2682816"/>
              <a:gd name="connsiteY1" fmla="*/ 94891 h 5684185"/>
              <a:gd name="connsiteX2" fmla="*/ 2682816 w 2682816"/>
              <a:gd name="connsiteY2" fmla="*/ 5238390 h 5684185"/>
              <a:gd name="connsiteX3" fmla="*/ 0 w 2682816"/>
              <a:gd name="connsiteY3" fmla="*/ 5505809 h 5684185"/>
              <a:gd name="connsiteX4" fmla="*/ 1897813 w 2682816"/>
              <a:gd name="connsiteY4" fmla="*/ 0 h 5684185"/>
              <a:gd name="connsiteX0" fmla="*/ 1897813 w 2682816"/>
              <a:gd name="connsiteY0" fmla="*/ 0 h 5505809"/>
              <a:gd name="connsiteX1" fmla="*/ 2682816 w 2682816"/>
              <a:gd name="connsiteY1" fmla="*/ 94891 h 5505809"/>
              <a:gd name="connsiteX2" fmla="*/ 2682816 w 2682816"/>
              <a:gd name="connsiteY2" fmla="*/ 5238390 h 5505809"/>
              <a:gd name="connsiteX3" fmla="*/ 0 w 2682816"/>
              <a:gd name="connsiteY3" fmla="*/ 5505809 h 5505809"/>
              <a:gd name="connsiteX4" fmla="*/ 1897813 w 2682816"/>
              <a:gd name="connsiteY4" fmla="*/ 0 h 5505809"/>
              <a:gd name="connsiteX0" fmla="*/ 1552757 w 2337760"/>
              <a:gd name="connsiteY0" fmla="*/ 0 h 5376412"/>
              <a:gd name="connsiteX1" fmla="*/ 2337760 w 2337760"/>
              <a:gd name="connsiteY1" fmla="*/ 94891 h 5376412"/>
              <a:gd name="connsiteX2" fmla="*/ 2337760 w 2337760"/>
              <a:gd name="connsiteY2" fmla="*/ 5238390 h 5376412"/>
              <a:gd name="connsiteX3" fmla="*/ 0 w 2337760"/>
              <a:gd name="connsiteY3" fmla="*/ 5376412 h 5376412"/>
              <a:gd name="connsiteX4" fmla="*/ 1552757 w 2337760"/>
              <a:gd name="connsiteY4" fmla="*/ 0 h 5376412"/>
              <a:gd name="connsiteX0" fmla="*/ 1854682 w 2639685"/>
              <a:gd name="connsiteY0" fmla="*/ 0 h 5402291"/>
              <a:gd name="connsiteX1" fmla="*/ 2639685 w 2639685"/>
              <a:gd name="connsiteY1" fmla="*/ 94891 h 5402291"/>
              <a:gd name="connsiteX2" fmla="*/ 2639685 w 2639685"/>
              <a:gd name="connsiteY2" fmla="*/ 5238390 h 5402291"/>
              <a:gd name="connsiteX3" fmla="*/ 0 w 2639685"/>
              <a:gd name="connsiteY3" fmla="*/ 5402291 h 5402291"/>
              <a:gd name="connsiteX4" fmla="*/ 1854682 w 2639685"/>
              <a:gd name="connsiteY4" fmla="*/ 0 h 5402291"/>
              <a:gd name="connsiteX0" fmla="*/ 1768418 w 2639685"/>
              <a:gd name="connsiteY0" fmla="*/ 0 h 5402291"/>
              <a:gd name="connsiteX1" fmla="*/ 2639685 w 2639685"/>
              <a:gd name="connsiteY1" fmla="*/ 94891 h 5402291"/>
              <a:gd name="connsiteX2" fmla="*/ 2639685 w 2639685"/>
              <a:gd name="connsiteY2" fmla="*/ 5238390 h 5402291"/>
              <a:gd name="connsiteX3" fmla="*/ 0 w 2639685"/>
              <a:gd name="connsiteY3" fmla="*/ 5402291 h 5402291"/>
              <a:gd name="connsiteX4" fmla="*/ 1768418 w 2639685"/>
              <a:gd name="connsiteY4" fmla="*/ 0 h 540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9685" h="5402291">
                <a:moveTo>
                  <a:pt x="1768418" y="0"/>
                </a:moveTo>
                <a:lnTo>
                  <a:pt x="2639685" y="94891"/>
                </a:lnTo>
                <a:lnTo>
                  <a:pt x="2639685" y="5238390"/>
                </a:lnTo>
                <a:lnTo>
                  <a:pt x="0" y="5402291"/>
                </a:lnTo>
                <a:lnTo>
                  <a:pt x="1768418" y="0"/>
                </a:lnTo>
                <a:close/>
              </a:path>
            </a:pathLst>
          </a:custGeom>
          <a:solidFill>
            <a:srgbClr val="00C4F2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 dirty="0">
              <a:solidFill>
                <a:srgbClr val="FFFFFF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9988853" y="-61088"/>
            <a:ext cx="2392782" cy="4944241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8141623" y="-72425"/>
            <a:ext cx="4149413" cy="1936502"/>
          </a:xfrm>
          <a:prstGeom prst="line">
            <a:avLst/>
          </a:prstGeom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48620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  <p:grpSp>
        <p:nvGrpSpPr>
          <p:cNvPr id="27" name="Group 26"/>
          <p:cNvGrpSpPr>
            <a:grpSpLocks noChangeAspect="1"/>
          </p:cNvGrpSpPr>
          <p:nvPr userDrawn="1"/>
        </p:nvGrpSpPr>
        <p:grpSpPr>
          <a:xfrm>
            <a:off x="10588664" y="6461776"/>
            <a:ext cx="1151590" cy="268286"/>
            <a:chOff x="3330575" y="1150938"/>
            <a:chExt cx="2481263" cy="577850"/>
          </a:xfrm>
        </p:grpSpPr>
        <p:sp>
          <p:nvSpPr>
            <p:cNvPr id="28" name="Freeform 15"/>
            <p:cNvSpPr>
              <a:spLocks noEditPoints="1"/>
            </p:cNvSpPr>
            <p:nvPr userDrawn="1"/>
          </p:nvSpPr>
          <p:spPr bwMode="auto">
            <a:xfrm>
              <a:off x="3330575" y="1169988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9" name="Freeform 16"/>
            <p:cNvSpPr>
              <a:spLocks noEditPoints="1"/>
            </p:cNvSpPr>
            <p:nvPr userDrawn="1"/>
          </p:nvSpPr>
          <p:spPr bwMode="auto">
            <a:xfrm>
              <a:off x="3854450" y="1169988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78 h 340"/>
                <a:gd name="T12" fmla="*/ 40 w 291"/>
                <a:gd name="T13" fmla="*/ 78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78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78"/>
                  </a:moveTo>
                  <a:lnTo>
                    <a:pt x="40" y="78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78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30" name="Freeform 17"/>
            <p:cNvSpPr>
              <a:spLocks/>
            </p:cNvSpPr>
            <p:nvPr userDrawn="1"/>
          </p:nvSpPr>
          <p:spPr bwMode="auto">
            <a:xfrm>
              <a:off x="4278313" y="1158875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31" name="Freeform 18"/>
            <p:cNvSpPr>
              <a:spLocks noEditPoints="1"/>
            </p:cNvSpPr>
            <p:nvPr userDrawn="1"/>
          </p:nvSpPr>
          <p:spPr bwMode="auto">
            <a:xfrm>
              <a:off x="4683125" y="1150938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32" name="Freeform 19"/>
            <p:cNvSpPr>
              <a:spLocks/>
            </p:cNvSpPr>
            <p:nvPr userDrawn="1"/>
          </p:nvSpPr>
          <p:spPr bwMode="auto">
            <a:xfrm>
              <a:off x="5170488" y="1169988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038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UE 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1"/>
            <a:ext cx="12179585" cy="6859587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2908" y="1390973"/>
            <a:ext cx="8385142" cy="2038820"/>
          </a:xfrm>
          <a:prstGeom prst="rect">
            <a:avLst/>
          </a:prstGeom>
        </p:spPr>
        <p:txBody>
          <a:bodyPr anchor="t"/>
          <a:lstStyle>
            <a:lvl1pPr>
              <a:lnSpc>
                <a:spcPts val="5333"/>
              </a:lnSpc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52908" y="3429794"/>
            <a:ext cx="8385142" cy="11527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7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48620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10588664" y="6461776"/>
            <a:ext cx="1151590" cy="268286"/>
            <a:chOff x="3330575" y="1150938"/>
            <a:chExt cx="2481263" cy="577850"/>
          </a:xfrm>
        </p:grpSpPr>
        <p:sp>
          <p:nvSpPr>
            <p:cNvPr id="18" name="Freeform 15"/>
            <p:cNvSpPr>
              <a:spLocks noEditPoints="1"/>
            </p:cNvSpPr>
            <p:nvPr userDrawn="1"/>
          </p:nvSpPr>
          <p:spPr bwMode="auto">
            <a:xfrm>
              <a:off x="3330575" y="1169988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9" name="Freeform 16"/>
            <p:cNvSpPr>
              <a:spLocks noEditPoints="1"/>
            </p:cNvSpPr>
            <p:nvPr userDrawn="1"/>
          </p:nvSpPr>
          <p:spPr bwMode="auto">
            <a:xfrm>
              <a:off x="3854450" y="1169988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78 h 340"/>
                <a:gd name="T12" fmla="*/ 40 w 291"/>
                <a:gd name="T13" fmla="*/ 78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78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78"/>
                  </a:moveTo>
                  <a:lnTo>
                    <a:pt x="40" y="78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78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 userDrawn="1"/>
          </p:nvSpPr>
          <p:spPr bwMode="auto">
            <a:xfrm>
              <a:off x="4278313" y="1158875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1" name="Freeform 18"/>
            <p:cNvSpPr>
              <a:spLocks noEditPoints="1"/>
            </p:cNvSpPr>
            <p:nvPr userDrawn="1"/>
          </p:nvSpPr>
          <p:spPr bwMode="auto">
            <a:xfrm>
              <a:off x="4683125" y="1150938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2" name="Freeform 19"/>
            <p:cNvSpPr>
              <a:spLocks/>
            </p:cNvSpPr>
            <p:nvPr userDrawn="1"/>
          </p:nvSpPr>
          <p:spPr bwMode="auto">
            <a:xfrm>
              <a:off x="5170488" y="1169988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3769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1" y="1632328"/>
            <a:ext cx="10979472" cy="743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100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Extra statement here if needed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7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083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909" y="1390973"/>
            <a:ext cx="11288830" cy="4727609"/>
          </a:xfrm>
          <a:prstGeom prst="rect">
            <a:avLst/>
          </a:prstGeom>
        </p:spPr>
        <p:txBody>
          <a:bodyPr/>
          <a:lstStyle>
            <a:lvl1pPr>
              <a:spcBef>
                <a:spcPts val="2400"/>
              </a:spcBef>
              <a:defRPr sz="2700"/>
            </a:lvl1pPr>
            <a:lvl2pPr>
              <a:spcBef>
                <a:spcPts val="467"/>
              </a:spcBef>
              <a:defRPr sz="2400"/>
            </a:lvl2pPr>
            <a:lvl3pPr>
              <a:defRPr sz="2100"/>
            </a:lvl3pPr>
            <a:lvl4pPr>
              <a:defRPr sz="19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49734" y="317066"/>
            <a:ext cx="11288322" cy="6229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531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UE Title w/ AERIAL &amp;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0" y="5612755"/>
            <a:ext cx="12190413" cy="1246833"/>
            <a:chOff x="0" y="4208592"/>
            <a:chExt cx="9144000" cy="934908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208592"/>
              <a:ext cx="9144000" cy="934908"/>
            </a:xfrm>
            <a:prstGeom prst="rect">
              <a:avLst/>
            </a:prstGeom>
          </p:spPr>
        </p:pic>
        <p:sp>
          <p:nvSpPr>
            <p:cNvPr id="6" name="Freeform 29"/>
            <p:cNvSpPr>
              <a:spLocks noChangeAspect="1"/>
            </p:cNvSpPr>
            <p:nvPr userDrawn="1"/>
          </p:nvSpPr>
          <p:spPr bwMode="auto">
            <a:xfrm>
              <a:off x="543946" y="4494406"/>
              <a:ext cx="8079841" cy="356616"/>
            </a:xfrm>
            <a:custGeom>
              <a:avLst/>
              <a:gdLst>
                <a:gd name="T0" fmla="*/ 0 w 4393"/>
                <a:gd name="T1" fmla="*/ 194 h 194"/>
                <a:gd name="T2" fmla="*/ 79 w 4393"/>
                <a:gd name="T3" fmla="*/ 183 h 194"/>
                <a:gd name="T4" fmla="*/ 155 w 4393"/>
                <a:gd name="T5" fmla="*/ 171 h 194"/>
                <a:gd name="T6" fmla="*/ 211 w 4393"/>
                <a:gd name="T7" fmla="*/ 163 h 194"/>
                <a:gd name="T8" fmla="*/ 408 w 4393"/>
                <a:gd name="T9" fmla="*/ 134 h 194"/>
                <a:gd name="T10" fmla="*/ 622 w 4393"/>
                <a:gd name="T11" fmla="*/ 102 h 194"/>
                <a:gd name="T12" fmla="*/ 821 w 4393"/>
                <a:gd name="T13" fmla="*/ 73 h 194"/>
                <a:gd name="T14" fmla="*/ 968 w 4393"/>
                <a:gd name="T15" fmla="*/ 51 h 194"/>
                <a:gd name="T16" fmla="*/ 1006 w 4393"/>
                <a:gd name="T17" fmla="*/ 49 h 194"/>
                <a:gd name="T18" fmla="*/ 1118 w 4393"/>
                <a:gd name="T19" fmla="*/ 53 h 194"/>
                <a:gd name="T20" fmla="*/ 1173 w 4393"/>
                <a:gd name="T21" fmla="*/ 62 h 194"/>
                <a:gd name="T22" fmla="*/ 1250 w 4393"/>
                <a:gd name="T23" fmla="*/ 74 h 194"/>
                <a:gd name="T24" fmla="*/ 1398 w 4393"/>
                <a:gd name="T25" fmla="*/ 79 h 194"/>
                <a:gd name="T26" fmla="*/ 1499 w 4393"/>
                <a:gd name="T27" fmla="*/ 82 h 194"/>
                <a:gd name="T28" fmla="*/ 1609 w 4393"/>
                <a:gd name="T29" fmla="*/ 86 h 194"/>
                <a:gd name="T30" fmla="*/ 1730 w 4393"/>
                <a:gd name="T31" fmla="*/ 90 h 194"/>
                <a:gd name="T32" fmla="*/ 1927 w 4393"/>
                <a:gd name="T33" fmla="*/ 96 h 194"/>
                <a:gd name="T34" fmla="*/ 2153 w 4393"/>
                <a:gd name="T35" fmla="*/ 104 h 194"/>
                <a:gd name="T36" fmla="*/ 2255 w 4393"/>
                <a:gd name="T37" fmla="*/ 78 h 194"/>
                <a:gd name="T38" fmla="*/ 2319 w 4393"/>
                <a:gd name="T39" fmla="*/ 42 h 194"/>
                <a:gd name="T40" fmla="*/ 2454 w 4393"/>
                <a:gd name="T41" fmla="*/ 7 h 194"/>
                <a:gd name="T42" fmla="*/ 2746 w 4393"/>
                <a:gd name="T43" fmla="*/ 16 h 194"/>
                <a:gd name="T44" fmla="*/ 2820 w 4393"/>
                <a:gd name="T45" fmla="*/ 16 h 194"/>
                <a:gd name="T46" fmla="*/ 2865 w 4393"/>
                <a:gd name="T47" fmla="*/ 14 h 194"/>
                <a:gd name="T48" fmla="*/ 3266 w 4393"/>
                <a:gd name="T49" fmla="*/ 6 h 194"/>
                <a:gd name="T50" fmla="*/ 3473 w 4393"/>
                <a:gd name="T51" fmla="*/ 2 h 194"/>
                <a:gd name="T52" fmla="*/ 3542 w 4393"/>
                <a:gd name="T53" fmla="*/ 1 h 194"/>
                <a:gd name="T54" fmla="*/ 3592 w 4393"/>
                <a:gd name="T55" fmla="*/ 1 h 194"/>
                <a:gd name="T56" fmla="*/ 3742 w 4393"/>
                <a:gd name="T57" fmla="*/ 10 h 194"/>
                <a:gd name="T58" fmla="*/ 3922 w 4393"/>
                <a:gd name="T59" fmla="*/ 21 h 194"/>
                <a:gd name="T60" fmla="*/ 4054 w 4393"/>
                <a:gd name="T61" fmla="*/ 28 h 194"/>
                <a:gd name="T62" fmla="*/ 4100 w 4393"/>
                <a:gd name="T63" fmla="*/ 32 h 194"/>
                <a:gd name="T64" fmla="*/ 4125 w 4393"/>
                <a:gd name="T65" fmla="*/ 34 h 194"/>
                <a:gd name="T66" fmla="*/ 4152 w 4393"/>
                <a:gd name="T67" fmla="*/ 35 h 194"/>
                <a:gd name="T68" fmla="*/ 4202 w 4393"/>
                <a:gd name="T69" fmla="*/ 38 h 194"/>
                <a:gd name="T70" fmla="*/ 4270 w 4393"/>
                <a:gd name="T71" fmla="*/ 42 h 194"/>
                <a:gd name="T72" fmla="*/ 4393 w 4393"/>
                <a:gd name="T73" fmla="*/ 5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93" h="194">
                  <a:moveTo>
                    <a:pt x="0" y="194"/>
                  </a:moveTo>
                  <a:cubicBezTo>
                    <a:pt x="79" y="183"/>
                    <a:pt x="79" y="183"/>
                    <a:pt x="79" y="183"/>
                  </a:cubicBezTo>
                  <a:cubicBezTo>
                    <a:pt x="155" y="171"/>
                    <a:pt x="155" y="171"/>
                    <a:pt x="155" y="171"/>
                  </a:cubicBezTo>
                  <a:cubicBezTo>
                    <a:pt x="211" y="163"/>
                    <a:pt x="211" y="163"/>
                    <a:pt x="211" y="163"/>
                  </a:cubicBezTo>
                  <a:cubicBezTo>
                    <a:pt x="408" y="134"/>
                    <a:pt x="408" y="134"/>
                    <a:pt x="408" y="134"/>
                  </a:cubicBezTo>
                  <a:cubicBezTo>
                    <a:pt x="622" y="102"/>
                    <a:pt x="622" y="102"/>
                    <a:pt x="622" y="102"/>
                  </a:cubicBezTo>
                  <a:cubicBezTo>
                    <a:pt x="821" y="73"/>
                    <a:pt x="821" y="73"/>
                    <a:pt x="821" y="73"/>
                  </a:cubicBezTo>
                  <a:cubicBezTo>
                    <a:pt x="968" y="51"/>
                    <a:pt x="968" y="51"/>
                    <a:pt x="968" y="51"/>
                  </a:cubicBezTo>
                  <a:cubicBezTo>
                    <a:pt x="981" y="49"/>
                    <a:pt x="993" y="48"/>
                    <a:pt x="1006" y="49"/>
                  </a:cubicBezTo>
                  <a:cubicBezTo>
                    <a:pt x="1118" y="53"/>
                    <a:pt x="1118" y="53"/>
                    <a:pt x="1118" y="53"/>
                  </a:cubicBezTo>
                  <a:cubicBezTo>
                    <a:pt x="1136" y="54"/>
                    <a:pt x="1155" y="56"/>
                    <a:pt x="1173" y="62"/>
                  </a:cubicBezTo>
                  <a:cubicBezTo>
                    <a:pt x="1198" y="69"/>
                    <a:pt x="1224" y="74"/>
                    <a:pt x="1250" y="74"/>
                  </a:cubicBezTo>
                  <a:cubicBezTo>
                    <a:pt x="1398" y="79"/>
                    <a:pt x="1398" y="79"/>
                    <a:pt x="1398" y="79"/>
                  </a:cubicBezTo>
                  <a:cubicBezTo>
                    <a:pt x="1499" y="82"/>
                    <a:pt x="1499" y="82"/>
                    <a:pt x="1499" y="82"/>
                  </a:cubicBezTo>
                  <a:cubicBezTo>
                    <a:pt x="1609" y="86"/>
                    <a:pt x="1609" y="86"/>
                    <a:pt x="1609" y="86"/>
                  </a:cubicBezTo>
                  <a:cubicBezTo>
                    <a:pt x="1730" y="90"/>
                    <a:pt x="1730" y="90"/>
                    <a:pt x="1730" y="90"/>
                  </a:cubicBezTo>
                  <a:cubicBezTo>
                    <a:pt x="1927" y="96"/>
                    <a:pt x="1927" y="96"/>
                    <a:pt x="1927" y="96"/>
                  </a:cubicBezTo>
                  <a:cubicBezTo>
                    <a:pt x="2153" y="104"/>
                    <a:pt x="2153" y="104"/>
                    <a:pt x="2153" y="104"/>
                  </a:cubicBezTo>
                  <a:cubicBezTo>
                    <a:pt x="2189" y="105"/>
                    <a:pt x="2224" y="96"/>
                    <a:pt x="2255" y="78"/>
                  </a:cubicBezTo>
                  <a:cubicBezTo>
                    <a:pt x="2319" y="42"/>
                    <a:pt x="2319" y="42"/>
                    <a:pt x="2319" y="42"/>
                  </a:cubicBezTo>
                  <a:cubicBezTo>
                    <a:pt x="2360" y="18"/>
                    <a:pt x="2407" y="6"/>
                    <a:pt x="2454" y="7"/>
                  </a:cubicBezTo>
                  <a:cubicBezTo>
                    <a:pt x="2746" y="16"/>
                    <a:pt x="2746" y="16"/>
                    <a:pt x="2746" y="16"/>
                  </a:cubicBezTo>
                  <a:cubicBezTo>
                    <a:pt x="2771" y="16"/>
                    <a:pt x="2795" y="16"/>
                    <a:pt x="2820" y="16"/>
                  </a:cubicBezTo>
                  <a:cubicBezTo>
                    <a:pt x="2865" y="14"/>
                    <a:pt x="2865" y="14"/>
                    <a:pt x="2865" y="14"/>
                  </a:cubicBezTo>
                  <a:cubicBezTo>
                    <a:pt x="3266" y="6"/>
                    <a:pt x="3266" y="6"/>
                    <a:pt x="3266" y="6"/>
                  </a:cubicBezTo>
                  <a:cubicBezTo>
                    <a:pt x="3473" y="2"/>
                    <a:pt x="3473" y="2"/>
                    <a:pt x="3473" y="2"/>
                  </a:cubicBezTo>
                  <a:cubicBezTo>
                    <a:pt x="3542" y="1"/>
                    <a:pt x="3542" y="1"/>
                    <a:pt x="3542" y="1"/>
                  </a:cubicBezTo>
                  <a:cubicBezTo>
                    <a:pt x="3558" y="0"/>
                    <a:pt x="3576" y="0"/>
                    <a:pt x="3592" y="1"/>
                  </a:cubicBezTo>
                  <a:cubicBezTo>
                    <a:pt x="3742" y="10"/>
                    <a:pt x="3742" y="10"/>
                    <a:pt x="3742" y="10"/>
                  </a:cubicBezTo>
                  <a:cubicBezTo>
                    <a:pt x="3922" y="21"/>
                    <a:pt x="3922" y="21"/>
                    <a:pt x="3922" y="21"/>
                  </a:cubicBezTo>
                  <a:cubicBezTo>
                    <a:pt x="4054" y="28"/>
                    <a:pt x="4054" y="28"/>
                    <a:pt x="4054" y="28"/>
                  </a:cubicBezTo>
                  <a:cubicBezTo>
                    <a:pt x="4100" y="32"/>
                    <a:pt x="4100" y="32"/>
                    <a:pt x="4100" y="32"/>
                  </a:cubicBezTo>
                  <a:cubicBezTo>
                    <a:pt x="4108" y="32"/>
                    <a:pt x="4116" y="33"/>
                    <a:pt x="4125" y="34"/>
                  </a:cubicBezTo>
                  <a:cubicBezTo>
                    <a:pt x="4125" y="34"/>
                    <a:pt x="4152" y="35"/>
                    <a:pt x="4152" y="35"/>
                  </a:cubicBezTo>
                  <a:cubicBezTo>
                    <a:pt x="4202" y="38"/>
                    <a:pt x="4202" y="38"/>
                    <a:pt x="4202" y="38"/>
                  </a:cubicBezTo>
                  <a:cubicBezTo>
                    <a:pt x="4270" y="42"/>
                    <a:pt x="4270" y="42"/>
                    <a:pt x="4270" y="42"/>
                  </a:cubicBezTo>
                  <a:cubicBezTo>
                    <a:pt x="4393" y="50"/>
                    <a:pt x="4393" y="50"/>
                    <a:pt x="4393" y="50"/>
                  </a:cubicBezTo>
                </a:path>
              </a:pathLst>
            </a:custGeom>
            <a:noFill/>
            <a:ln w="41275" cap="flat">
              <a:solidFill>
                <a:srgbClr val="FFFF00">
                  <a:alpha val="69000"/>
                </a:srgb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49734" y="317066"/>
            <a:ext cx="11288322" cy="6229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07590" y="6421589"/>
            <a:ext cx="975233" cy="15853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algn="ctr">
              <a:defRPr sz="1100">
                <a:solidFill>
                  <a:schemeClr val="bg1"/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10588664" y="6461776"/>
            <a:ext cx="1151590" cy="268286"/>
            <a:chOff x="3330575" y="1150938"/>
            <a:chExt cx="2481263" cy="577850"/>
          </a:xfrm>
        </p:grpSpPr>
        <p:sp>
          <p:nvSpPr>
            <p:cNvPr id="10" name="Freeform 15"/>
            <p:cNvSpPr>
              <a:spLocks noEditPoints="1"/>
            </p:cNvSpPr>
            <p:nvPr userDrawn="1"/>
          </p:nvSpPr>
          <p:spPr bwMode="auto">
            <a:xfrm>
              <a:off x="3330575" y="1169988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2" name="Freeform 16"/>
            <p:cNvSpPr>
              <a:spLocks noEditPoints="1"/>
            </p:cNvSpPr>
            <p:nvPr userDrawn="1"/>
          </p:nvSpPr>
          <p:spPr bwMode="auto">
            <a:xfrm>
              <a:off x="3854450" y="1169988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78 h 340"/>
                <a:gd name="T12" fmla="*/ 40 w 291"/>
                <a:gd name="T13" fmla="*/ 78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78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78"/>
                  </a:moveTo>
                  <a:lnTo>
                    <a:pt x="40" y="78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78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3" name="Freeform 17"/>
            <p:cNvSpPr>
              <a:spLocks/>
            </p:cNvSpPr>
            <p:nvPr userDrawn="1"/>
          </p:nvSpPr>
          <p:spPr bwMode="auto">
            <a:xfrm>
              <a:off x="4278313" y="1158875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4" name="Freeform 18"/>
            <p:cNvSpPr>
              <a:spLocks noEditPoints="1"/>
            </p:cNvSpPr>
            <p:nvPr userDrawn="1"/>
          </p:nvSpPr>
          <p:spPr bwMode="auto">
            <a:xfrm>
              <a:off x="4683125" y="1150938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5" name="Freeform 19"/>
            <p:cNvSpPr>
              <a:spLocks/>
            </p:cNvSpPr>
            <p:nvPr userDrawn="1"/>
          </p:nvSpPr>
          <p:spPr bwMode="auto">
            <a:xfrm>
              <a:off x="5170488" y="1169988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8264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 Title and Para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909" y="1390973"/>
            <a:ext cx="11288830" cy="472760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700"/>
            </a:lvl1pPr>
            <a:lvl2pPr marL="309026" indent="-304792">
              <a:spcBef>
                <a:spcPts val="467"/>
              </a:spcBef>
              <a:buFont typeface="Arial" panose="020B0604020202020204" pitchFamily="34" charset="0"/>
              <a:buChar char="–"/>
              <a:defRPr sz="2400"/>
            </a:lvl2pPr>
            <a:lvl3pPr marL="615935" indent="-230712">
              <a:buFont typeface="Arial" panose="020B0604020202020204" pitchFamily="34" charset="0"/>
              <a:buChar char="•"/>
              <a:defRPr sz="2100"/>
            </a:lvl3pPr>
            <a:lvl4pPr marL="912261" indent="-230712">
              <a:buFont typeface="Courier New" panose="02070309020205020404" pitchFamily="49" charset="0"/>
              <a:buChar char="o"/>
              <a:defRPr sz="19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49734" y="317066"/>
            <a:ext cx="11288322" cy="6229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07590" y="6421589"/>
            <a:ext cx="975233" cy="15853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algn="ctr">
              <a:defRPr sz="1100">
                <a:solidFill>
                  <a:schemeClr val="tx1"/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733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 Title and Content_Smaller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909" y="1390974"/>
            <a:ext cx="11288830" cy="4727609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None/>
              <a:defRPr sz="2400" b="1"/>
            </a:lvl1pPr>
            <a:lvl2pPr marL="309026" indent="-309026">
              <a:buFont typeface="Arial" pitchFamily="34" charset="0"/>
              <a:buChar char="–"/>
              <a:defRPr sz="2400"/>
            </a:lvl2pPr>
            <a:lvl3pPr marL="607469" indent="-243411">
              <a:buFont typeface="Arial" pitchFamily="34" charset="0"/>
              <a:buChar char="•"/>
              <a:defRPr sz="2100"/>
            </a:lvl3pPr>
            <a:lvl4pPr marL="840296" indent="-230712">
              <a:buFont typeface="Courier New" panose="02070309020205020404" pitchFamily="49" charset="0"/>
              <a:buChar char="o"/>
              <a:defRPr sz="19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49734" y="317066"/>
            <a:ext cx="11288322" cy="6229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07590" y="6421589"/>
            <a:ext cx="975233" cy="15853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algn="ctr">
              <a:defRPr sz="1100">
                <a:solidFill>
                  <a:schemeClr val="tx1"/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684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taff B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607590" y="6421589"/>
            <a:ext cx="975233" cy="158533"/>
          </a:xfrm>
        </p:spPr>
        <p:txBody>
          <a:bodyPr/>
          <a:lstStyle/>
          <a:p>
            <a:fld id="{292FEF09-04D1-447B-9F98-7000E0D5D333}" type="slidenum">
              <a:rPr lang="en-US" smtClean="0">
                <a:solidFill>
                  <a:srgbClr val="FFFFFF">
                    <a:lumMod val="50000"/>
                  </a:srgbClr>
                </a:solidFill>
                <a:cs typeface="AECOM Sans" panose="020B0504020202020204" pitchFamily="34" charset="0"/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  <a:cs typeface="AECOM Sans" panose="020B0504020202020204" pitchFamily="34" charset="0"/>
            </a:endParaRPr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452908" y="1390973"/>
            <a:ext cx="1119738" cy="1255783"/>
          </a:xfrm>
          <a:solidFill>
            <a:schemeClr val="accent6">
              <a:lumMod val="20000"/>
              <a:lumOff val="80000"/>
            </a:schemeClr>
          </a:solidFill>
        </p:spPr>
        <p:txBody>
          <a:bodyPr lIns="121917" tIns="121917"/>
          <a:lstStyle>
            <a:lvl1pPr marL="0" indent="0">
              <a:buNone/>
              <a:defRPr sz="1400" b="1">
                <a:solidFill>
                  <a:schemeClr val="accent4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6262403" y="1390973"/>
            <a:ext cx="1119738" cy="1255783"/>
          </a:xfrm>
          <a:solidFill>
            <a:schemeClr val="accent6">
              <a:lumMod val="20000"/>
              <a:lumOff val="80000"/>
            </a:schemeClr>
          </a:solidFill>
        </p:spPr>
        <p:txBody>
          <a:bodyPr lIns="121917" tIns="121917"/>
          <a:lstStyle>
            <a:lvl1pPr marL="0" indent="0">
              <a:buNone/>
              <a:defRPr sz="1400" b="1">
                <a:solidFill>
                  <a:schemeClr val="accent4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6"/>
          </p:nvPr>
        </p:nvSpPr>
        <p:spPr>
          <a:xfrm>
            <a:off x="449734" y="3023301"/>
            <a:ext cx="5477220" cy="309528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1067"/>
              </a:spcAft>
              <a:buNone/>
              <a:defRPr sz="1900" b="1"/>
            </a:lvl1pPr>
            <a:lvl2pPr marL="2117" indent="-2117">
              <a:lnSpc>
                <a:spcPct val="100000"/>
              </a:lnSpc>
              <a:spcBef>
                <a:spcPts val="0"/>
              </a:spcBef>
              <a:spcAft>
                <a:spcPts val="1067"/>
              </a:spcAft>
              <a:buNone/>
              <a:defRPr sz="1900"/>
            </a:lvl2pPr>
            <a:lvl3pPr marL="230712" indent="-23071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–"/>
              <a:defRPr sz="1900"/>
            </a:lvl3pPr>
            <a:lvl4pPr marL="533387" indent="-230712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49734" y="309675"/>
            <a:ext cx="11288322" cy="622951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449734" y="947413"/>
            <a:ext cx="11296768" cy="48040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5"/>
          <p:cNvSpPr>
            <a:spLocks noGrp="1"/>
          </p:cNvSpPr>
          <p:nvPr>
            <p:ph sz="quarter" idx="17"/>
          </p:nvPr>
        </p:nvSpPr>
        <p:spPr>
          <a:xfrm>
            <a:off x="6259229" y="3023301"/>
            <a:ext cx="5477220" cy="309528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1067"/>
              </a:spcAft>
              <a:buNone/>
              <a:defRPr sz="1900" b="1"/>
            </a:lvl1pPr>
            <a:lvl2pPr marL="2117" indent="-2117">
              <a:lnSpc>
                <a:spcPct val="100000"/>
              </a:lnSpc>
              <a:spcBef>
                <a:spcPts val="0"/>
              </a:spcBef>
              <a:spcAft>
                <a:spcPts val="1067"/>
              </a:spcAft>
              <a:buNone/>
              <a:defRPr sz="1900"/>
            </a:lvl2pPr>
            <a:lvl3pPr marL="230712" indent="-23071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–"/>
              <a:defRPr sz="1900"/>
            </a:lvl3pPr>
            <a:lvl4pPr marL="533387" indent="-230712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106002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2908" y="1390973"/>
            <a:ext cx="5477219" cy="4719142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1"/>
          </p:nvPr>
        </p:nvSpPr>
        <p:spPr>
          <a:xfrm>
            <a:off x="6262403" y="1390973"/>
            <a:ext cx="5477219" cy="4719142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49734" y="317066"/>
            <a:ext cx="11288322" cy="6229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07590" y="6421589"/>
            <a:ext cx="975233" cy="15853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algn="ctr">
              <a:defRPr sz="1100">
                <a:solidFill>
                  <a:schemeClr val="tx1"/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29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2-Column Content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2908" y="1390751"/>
            <a:ext cx="5477220" cy="4403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908" y="1905441"/>
            <a:ext cx="5477220" cy="421314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6262402" y="1390751"/>
            <a:ext cx="5477220" cy="4403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6262402" y="1905441"/>
            <a:ext cx="5477220" cy="421314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49734" y="317066"/>
            <a:ext cx="11288322" cy="6229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07590" y="6421589"/>
            <a:ext cx="975233" cy="15853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algn="ctr">
              <a:defRPr sz="1100">
                <a:solidFill>
                  <a:schemeClr val="tx1"/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329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Photo and 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52907" y="1390973"/>
            <a:ext cx="11288830" cy="264856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5"/>
          </p:nvPr>
        </p:nvSpPr>
        <p:spPr>
          <a:xfrm>
            <a:off x="452908" y="4344406"/>
            <a:ext cx="5477220" cy="177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16"/>
          </p:nvPr>
        </p:nvSpPr>
        <p:spPr>
          <a:xfrm>
            <a:off x="6262402" y="4344407"/>
            <a:ext cx="5477220" cy="177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49734" y="317066"/>
            <a:ext cx="11288322" cy="6229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07590" y="6421589"/>
            <a:ext cx="975233" cy="15853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algn="ctr">
              <a:defRPr sz="1100">
                <a:solidFill>
                  <a:schemeClr val="tx1"/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253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2 Photos and 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452907" y="1390973"/>
            <a:ext cx="5477222" cy="264856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16"/>
          </p:nvPr>
        </p:nvSpPr>
        <p:spPr>
          <a:xfrm>
            <a:off x="452908" y="4344406"/>
            <a:ext cx="5477220" cy="177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7"/>
          </p:nvPr>
        </p:nvSpPr>
        <p:spPr>
          <a:xfrm>
            <a:off x="6262402" y="4344407"/>
            <a:ext cx="5477220" cy="177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8"/>
          </p:nvPr>
        </p:nvSpPr>
        <p:spPr>
          <a:xfrm>
            <a:off x="6262403" y="1390973"/>
            <a:ext cx="5477222" cy="264856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49734" y="317066"/>
            <a:ext cx="11288322" cy="6229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08243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780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4-up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3"/>
          <p:cNvSpPr>
            <a:spLocks noGrp="1"/>
          </p:cNvSpPr>
          <p:nvPr>
            <p:ph sz="half" idx="2"/>
          </p:nvPr>
        </p:nvSpPr>
        <p:spPr>
          <a:xfrm>
            <a:off x="452907" y="1390973"/>
            <a:ext cx="5477222" cy="219335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half" idx="17"/>
          </p:nvPr>
        </p:nvSpPr>
        <p:spPr>
          <a:xfrm>
            <a:off x="452908" y="3897707"/>
            <a:ext cx="5477222" cy="221885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24" name="Content Placeholder 3"/>
          <p:cNvSpPr>
            <a:spLocks noGrp="1"/>
          </p:cNvSpPr>
          <p:nvPr>
            <p:ph sz="half" idx="18"/>
          </p:nvPr>
        </p:nvSpPr>
        <p:spPr>
          <a:xfrm>
            <a:off x="6264516" y="1390974"/>
            <a:ext cx="5477222" cy="21953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25" name="Content Placeholder 3"/>
          <p:cNvSpPr>
            <a:spLocks noGrp="1"/>
          </p:cNvSpPr>
          <p:nvPr>
            <p:ph sz="half" idx="19"/>
          </p:nvPr>
        </p:nvSpPr>
        <p:spPr>
          <a:xfrm>
            <a:off x="6264517" y="3899730"/>
            <a:ext cx="5477222" cy="221885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49734" y="317066"/>
            <a:ext cx="11288322" cy="6229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08243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865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4" y="1042118"/>
            <a:ext cx="10457289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3" y="1632328"/>
            <a:ext cx="10979472" cy="743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100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Extra statement here if needed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11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79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UE Title NO PROJECT or AE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49734" y="317066"/>
            <a:ext cx="11288322" cy="6229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08243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9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BLUE Inde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617" y="409671"/>
            <a:ext cx="11294123" cy="953778"/>
          </a:xfrm>
          <a:prstGeom prst="rect">
            <a:avLst/>
          </a:prstGeom>
        </p:spPr>
        <p:txBody>
          <a:bodyPr/>
          <a:lstStyle>
            <a:lvl1pPr>
              <a:defRPr sz="1900" b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08243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478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_WORLD MAP_NORTH_AMERIC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87" y="1131707"/>
            <a:ext cx="10651040" cy="5267418"/>
          </a:xfrm>
          <a:prstGeom prst="rect">
            <a:avLst/>
          </a:prstGeom>
        </p:spPr>
      </p:pic>
      <p:sp>
        <p:nvSpPr>
          <p:cNvPr id="4" name="Title Placeholder 1"/>
          <p:cNvSpPr txBox="1">
            <a:spLocks/>
          </p:cNvSpPr>
          <p:nvPr userDrawn="1"/>
        </p:nvSpPr>
        <p:spPr>
          <a:xfrm>
            <a:off x="365712" y="243896"/>
            <a:ext cx="11215180" cy="97558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b="1" kern="1200" spc="-130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AECOM Sans" panose="020B0504020202020204" pitchFamily="34" charset="0"/>
              </a:defRPr>
            </a:lvl1pPr>
          </a:lstStyle>
          <a:p>
            <a:r>
              <a:rPr lang="en-US" dirty="0" smtClean="0">
                <a:solidFill>
                  <a:srgbClr val="00B5E2">
                    <a:lumMod val="75000"/>
                  </a:srgbClr>
                </a:solidFill>
              </a:rPr>
              <a:t>Click to edit Master title style</a:t>
            </a:r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08243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accent1">
                    <a:lumMod val="75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fld id="{292FEF09-04D1-447B-9F98-7000E0D5D333}" type="slidenum">
              <a:rPr lang="en-US" smtClean="0">
                <a:solidFill>
                  <a:srgbClr val="00B5E2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B5E2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573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FEF09-04D1-447B-9F98-7000E0D5D33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3205190"/>
            <a:ext cx="12190413" cy="1990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4440189" y="3396504"/>
            <a:ext cx="3307920" cy="770645"/>
            <a:chOff x="3330575" y="4064155"/>
            <a:chExt cx="2481263" cy="577850"/>
          </a:xfrm>
        </p:grpSpPr>
        <p:sp>
          <p:nvSpPr>
            <p:cNvPr id="6" name="Freeform 7"/>
            <p:cNvSpPr>
              <a:spLocks noEditPoints="1"/>
            </p:cNvSpPr>
            <p:nvPr userDrawn="1"/>
          </p:nvSpPr>
          <p:spPr bwMode="auto">
            <a:xfrm>
              <a:off x="3330575" y="4083205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7" name="Freeform 8"/>
            <p:cNvSpPr>
              <a:spLocks noEditPoints="1"/>
            </p:cNvSpPr>
            <p:nvPr userDrawn="1"/>
          </p:nvSpPr>
          <p:spPr bwMode="auto">
            <a:xfrm>
              <a:off x="3854450" y="4083205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80 h 340"/>
                <a:gd name="T12" fmla="*/ 40 w 291"/>
                <a:gd name="T13" fmla="*/ 80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80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80"/>
                  </a:moveTo>
                  <a:lnTo>
                    <a:pt x="40" y="80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80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8" name="Freeform 9"/>
            <p:cNvSpPr>
              <a:spLocks/>
            </p:cNvSpPr>
            <p:nvPr userDrawn="1"/>
          </p:nvSpPr>
          <p:spPr bwMode="auto">
            <a:xfrm>
              <a:off x="4278313" y="4072092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Freeform 10"/>
            <p:cNvSpPr>
              <a:spLocks noEditPoints="1"/>
            </p:cNvSpPr>
            <p:nvPr userDrawn="1"/>
          </p:nvSpPr>
          <p:spPr bwMode="auto">
            <a:xfrm>
              <a:off x="4683125" y="4064155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0" name="Freeform 11"/>
            <p:cNvSpPr>
              <a:spLocks/>
            </p:cNvSpPr>
            <p:nvPr userDrawn="1"/>
          </p:nvSpPr>
          <p:spPr bwMode="auto">
            <a:xfrm>
              <a:off x="5170488" y="4083205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4440189" y="1534939"/>
            <a:ext cx="3307920" cy="770645"/>
            <a:chOff x="3330575" y="1150938"/>
            <a:chExt cx="2481263" cy="577850"/>
          </a:xfrm>
        </p:grpSpPr>
        <p:sp>
          <p:nvSpPr>
            <p:cNvPr id="12" name="Freeform 15"/>
            <p:cNvSpPr>
              <a:spLocks noEditPoints="1"/>
            </p:cNvSpPr>
            <p:nvPr userDrawn="1"/>
          </p:nvSpPr>
          <p:spPr bwMode="auto">
            <a:xfrm>
              <a:off x="3330575" y="1169988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3" name="Freeform 16"/>
            <p:cNvSpPr>
              <a:spLocks noEditPoints="1"/>
            </p:cNvSpPr>
            <p:nvPr userDrawn="1"/>
          </p:nvSpPr>
          <p:spPr bwMode="auto">
            <a:xfrm>
              <a:off x="3854450" y="1169988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78 h 340"/>
                <a:gd name="T12" fmla="*/ 40 w 291"/>
                <a:gd name="T13" fmla="*/ 78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78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78"/>
                  </a:moveTo>
                  <a:lnTo>
                    <a:pt x="40" y="78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78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 userDrawn="1"/>
          </p:nvSpPr>
          <p:spPr bwMode="auto">
            <a:xfrm>
              <a:off x="4278313" y="1158875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5" name="Freeform 18"/>
            <p:cNvSpPr>
              <a:spLocks noEditPoints="1"/>
            </p:cNvSpPr>
            <p:nvPr userDrawn="1"/>
          </p:nvSpPr>
          <p:spPr bwMode="auto">
            <a:xfrm>
              <a:off x="4683125" y="1150938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 userDrawn="1"/>
          </p:nvSpPr>
          <p:spPr bwMode="auto">
            <a:xfrm>
              <a:off x="5170488" y="1169988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10101688" y="3430473"/>
            <a:ext cx="1508150" cy="351353"/>
            <a:chOff x="3330575" y="4064155"/>
            <a:chExt cx="2481263" cy="577850"/>
          </a:xfrm>
        </p:grpSpPr>
        <p:sp>
          <p:nvSpPr>
            <p:cNvPr id="18" name="Freeform 7"/>
            <p:cNvSpPr>
              <a:spLocks noEditPoints="1"/>
            </p:cNvSpPr>
            <p:nvPr userDrawn="1"/>
          </p:nvSpPr>
          <p:spPr bwMode="auto">
            <a:xfrm>
              <a:off x="3330575" y="4083205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19" name="Freeform 8"/>
            <p:cNvSpPr>
              <a:spLocks noEditPoints="1"/>
            </p:cNvSpPr>
            <p:nvPr userDrawn="1"/>
          </p:nvSpPr>
          <p:spPr bwMode="auto">
            <a:xfrm>
              <a:off x="3854450" y="4083205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80 h 340"/>
                <a:gd name="T12" fmla="*/ 40 w 291"/>
                <a:gd name="T13" fmla="*/ 80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80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80"/>
                  </a:moveTo>
                  <a:lnTo>
                    <a:pt x="40" y="80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80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0" name="Freeform 9"/>
            <p:cNvSpPr>
              <a:spLocks/>
            </p:cNvSpPr>
            <p:nvPr userDrawn="1"/>
          </p:nvSpPr>
          <p:spPr bwMode="auto">
            <a:xfrm>
              <a:off x="4278313" y="4072092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4683125" y="4064155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2" name="Freeform 11"/>
            <p:cNvSpPr>
              <a:spLocks/>
            </p:cNvSpPr>
            <p:nvPr userDrawn="1"/>
          </p:nvSpPr>
          <p:spPr bwMode="auto">
            <a:xfrm>
              <a:off x="5170488" y="4083205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10361851" y="6097411"/>
            <a:ext cx="1518008" cy="353650"/>
            <a:chOff x="3330575" y="1150938"/>
            <a:chExt cx="2481263" cy="577850"/>
          </a:xfrm>
        </p:grpSpPr>
        <p:sp>
          <p:nvSpPr>
            <p:cNvPr id="24" name="Freeform 15"/>
            <p:cNvSpPr>
              <a:spLocks noEditPoints="1"/>
            </p:cNvSpPr>
            <p:nvPr userDrawn="1"/>
          </p:nvSpPr>
          <p:spPr bwMode="auto">
            <a:xfrm>
              <a:off x="3330575" y="1169988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5" name="Freeform 16"/>
            <p:cNvSpPr>
              <a:spLocks noEditPoints="1"/>
            </p:cNvSpPr>
            <p:nvPr userDrawn="1"/>
          </p:nvSpPr>
          <p:spPr bwMode="auto">
            <a:xfrm>
              <a:off x="3854450" y="1169988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78 h 340"/>
                <a:gd name="T12" fmla="*/ 40 w 291"/>
                <a:gd name="T13" fmla="*/ 78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78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78"/>
                  </a:moveTo>
                  <a:lnTo>
                    <a:pt x="40" y="78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78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 userDrawn="1"/>
          </p:nvSpPr>
          <p:spPr bwMode="auto">
            <a:xfrm>
              <a:off x="4278313" y="1158875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 userDrawn="1"/>
          </p:nvSpPr>
          <p:spPr bwMode="auto">
            <a:xfrm>
              <a:off x="4683125" y="1150938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  <p:sp>
          <p:nvSpPr>
            <p:cNvPr id="28" name="Freeform 19"/>
            <p:cNvSpPr>
              <a:spLocks/>
            </p:cNvSpPr>
            <p:nvPr userDrawn="1"/>
          </p:nvSpPr>
          <p:spPr bwMode="auto">
            <a:xfrm>
              <a:off x="5170488" y="1169988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29" name="Rectangle 28"/>
          <p:cNvSpPr/>
          <p:nvPr userDrawn="1"/>
        </p:nvSpPr>
        <p:spPr>
          <a:xfrm>
            <a:off x="526752" y="684643"/>
            <a:ext cx="1072756" cy="10731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530730" y="1794541"/>
            <a:ext cx="153201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en-US" sz="1500" b="1" dirty="0">
                <a:solidFill>
                  <a:srgbClr val="000000"/>
                </a:solidFill>
              </a:rPr>
              <a:t>AECOM Blue</a:t>
            </a:r>
          </a:p>
          <a:p>
            <a:pPr defTabSz="1219170"/>
            <a:r>
              <a:rPr lang="en-US" sz="1500" dirty="0" smtClean="0">
                <a:solidFill>
                  <a:srgbClr val="000000"/>
                </a:solidFill>
              </a:rPr>
              <a:t>0.181.226</a:t>
            </a: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2648137" y="684643"/>
            <a:ext cx="1072756" cy="10731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 userDrawn="1"/>
        </p:nvSpPr>
        <p:spPr>
          <a:xfrm>
            <a:off x="2652115" y="1794541"/>
            <a:ext cx="153201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en-US" sz="1500" b="1" dirty="0">
                <a:solidFill>
                  <a:srgbClr val="000000"/>
                </a:solidFill>
              </a:rPr>
              <a:t>AECOM Green</a:t>
            </a:r>
          </a:p>
          <a:p>
            <a:pPr defTabSz="1219170"/>
            <a:r>
              <a:rPr lang="en-US" sz="1500" dirty="0" smtClean="0">
                <a:solidFill>
                  <a:srgbClr val="000000"/>
                </a:solidFill>
              </a:rPr>
              <a:t>132.189.0</a:t>
            </a: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33" name="Rectangle 32"/>
          <p:cNvSpPr/>
          <p:nvPr userDrawn="1"/>
        </p:nvSpPr>
        <p:spPr>
          <a:xfrm>
            <a:off x="522688" y="2708682"/>
            <a:ext cx="1072756" cy="1073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526666" y="3818580"/>
            <a:ext cx="153201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en-US" sz="1500" b="1" dirty="0">
                <a:solidFill>
                  <a:srgbClr val="000000"/>
                </a:solidFill>
              </a:rPr>
              <a:t>AECOM </a:t>
            </a:r>
            <a:r>
              <a:rPr lang="en-US" sz="1500" b="1" dirty="0" smtClean="0">
                <a:solidFill>
                  <a:srgbClr val="000000"/>
                </a:solidFill>
              </a:rPr>
              <a:t>Orange</a:t>
            </a:r>
            <a:endParaRPr lang="en-US" sz="1500" b="1" dirty="0">
              <a:solidFill>
                <a:srgbClr val="000000"/>
              </a:solidFill>
            </a:endParaRPr>
          </a:p>
          <a:p>
            <a:pPr defTabSz="1219170"/>
            <a:r>
              <a:rPr lang="en-US" sz="1500" dirty="0" smtClean="0">
                <a:solidFill>
                  <a:srgbClr val="000000"/>
                </a:solidFill>
              </a:rPr>
              <a:t>246.139.31</a:t>
            </a: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2644073" y="2708682"/>
            <a:ext cx="1072756" cy="10731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6" name="TextBox 35"/>
          <p:cNvSpPr txBox="1"/>
          <p:nvPr userDrawn="1"/>
        </p:nvSpPr>
        <p:spPr>
          <a:xfrm>
            <a:off x="2648051" y="3818580"/>
            <a:ext cx="153201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en-US" sz="1500" b="1" dirty="0">
                <a:solidFill>
                  <a:srgbClr val="000000"/>
                </a:solidFill>
              </a:rPr>
              <a:t>AECOM </a:t>
            </a:r>
            <a:r>
              <a:rPr lang="en-US" sz="1500" b="1" dirty="0" smtClean="0">
                <a:solidFill>
                  <a:srgbClr val="000000"/>
                </a:solidFill>
              </a:rPr>
              <a:t>Magenta</a:t>
            </a:r>
            <a:endParaRPr lang="en-US" sz="1500" b="1" dirty="0">
              <a:solidFill>
                <a:srgbClr val="000000"/>
              </a:solidFill>
            </a:endParaRPr>
          </a:p>
          <a:p>
            <a:pPr defTabSz="1219170"/>
            <a:r>
              <a:rPr lang="en-US" sz="1500" dirty="0" smtClean="0">
                <a:solidFill>
                  <a:srgbClr val="000000"/>
                </a:solidFill>
              </a:rPr>
              <a:t>158.0.126</a:t>
            </a: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518625" y="4732721"/>
            <a:ext cx="1072756" cy="10731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8" name="TextBox 37"/>
          <p:cNvSpPr txBox="1"/>
          <p:nvPr userDrawn="1"/>
        </p:nvSpPr>
        <p:spPr>
          <a:xfrm>
            <a:off x="522603" y="5842619"/>
            <a:ext cx="184887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en-US" sz="1500" b="1" dirty="0">
                <a:solidFill>
                  <a:srgbClr val="000000"/>
                </a:solidFill>
              </a:rPr>
              <a:t>AECOM </a:t>
            </a:r>
            <a:r>
              <a:rPr lang="en-US" sz="1500" b="1" dirty="0" smtClean="0">
                <a:solidFill>
                  <a:srgbClr val="000000"/>
                </a:solidFill>
              </a:rPr>
              <a:t>Yellow</a:t>
            </a:r>
            <a:endParaRPr lang="en-US" sz="1500" b="1" dirty="0">
              <a:solidFill>
                <a:srgbClr val="000000"/>
              </a:solidFill>
            </a:endParaRPr>
          </a:p>
          <a:p>
            <a:pPr defTabSz="1219170"/>
            <a:r>
              <a:rPr lang="en-US" sz="1500" dirty="0" smtClean="0">
                <a:solidFill>
                  <a:srgbClr val="000000"/>
                </a:solidFill>
              </a:rPr>
              <a:t>255.229.18</a:t>
            </a: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39" name="Rectangle 38"/>
          <p:cNvSpPr/>
          <p:nvPr userDrawn="1"/>
        </p:nvSpPr>
        <p:spPr>
          <a:xfrm>
            <a:off x="2652115" y="4732721"/>
            <a:ext cx="1072756" cy="107314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40" name="TextBox 39"/>
          <p:cNvSpPr txBox="1"/>
          <p:nvPr userDrawn="1"/>
        </p:nvSpPr>
        <p:spPr>
          <a:xfrm>
            <a:off x="2656093" y="5842619"/>
            <a:ext cx="184887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en-US" sz="1500" b="1" dirty="0">
                <a:solidFill>
                  <a:srgbClr val="000000"/>
                </a:solidFill>
              </a:rPr>
              <a:t>AECOM </a:t>
            </a:r>
            <a:r>
              <a:rPr lang="en-US" sz="1500" b="1" dirty="0" smtClean="0">
                <a:solidFill>
                  <a:srgbClr val="000000"/>
                </a:solidFill>
              </a:rPr>
              <a:t>Warm Gray</a:t>
            </a:r>
            <a:endParaRPr lang="en-US" sz="1500" b="1" dirty="0">
              <a:solidFill>
                <a:srgbClr val="000000"/>
              </a:solidFill>
            </a:endParaRPr>
          </a:p>
          <a:p>
            <a:pPr defTabSz="1219170"/>
            <a:r>
              <a:rPr lang="en-US" sz="1500" dirty="0" smtClean="0">
                <a:solidFill>
                  <a:srgbClr val="000000"/>
                </a:solidFill>
              </a:rPr>
              <a:t>140.130.121</a:t>
            </a:r>
            <a:endParaRPr lang="en-US" sz="15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74421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648769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058" y="480217"/>
            <a:ext cx="8847987" cy="540438"/>
          </a:xfrm>
          <a:prstGeom prst="rect">
            <a:avLst/>
          </a:prstGeo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61279" y="1"/>
            <a:ext cx="742026" cy="9146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1749197" y="150357"/>
            <a:ext cx="8847574" cy="34774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861279" y="455790"/>
            <a:ext cx="742026" cy="458825"/>
          </a:xfrm>
        </p:spPr>
        <p:txBody>
          <a:bodyPr>
            <a:normAutofit/>
          </a:bodyPr>
          <a:lstStyle>
            <a:lvl1pPr marL="0" indent="0" algn="ctr">
              <a:buNone/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4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 flipH="1">
            <a:off x="-117721" y="2134814"/>
            <a:ext cx="1435534" cy="4772423"/>
          </a:xfrm>
          <a:custGeom>
            <a:avLst/>
            <a:gdLst>
              <a:gd name="connsiteX0" fmla="*/ 3962400 w 3962400"/>
              <a:gd name="connsiteY0" fmla="*/ 0 h 7275444"/>
              <a:gd name="connsiteX1" fmla="*/ 0 w 3962400"/>
              <a:gd name="connsiteY1" fmla="*/ 7182678 h 7275444"/>
              <a:gd name="connsiteX2" fmla="*/ 3008243 w 3962400"/>
              <a:gd name="connsiteY2" fmla="*/ 7275444 h 7275444"/>
              <a:gd name="connsiteX0" fmla="*/ 3962400 w 3962400"/>
              <a:gd name="connsiteY0" fmla="*/ 0 h 7275444"/>
              <a:gd name="connsiteX1" fmla="*/ 3114261 w 3962400"/>
              <a:gd name="connsiteY1" fmla="*/ 1497496 h 7275444"/>
              <a:gd name="connsiteX2" fmla="*/ 0 w 3962400"/>
              <a:gd name="connsiteY2" fmla="*/ 7182678 h 7275444"/>
              <a:gd name="connsiteX3" fmla="*/ 3008243 w 3962400"/>
              <a:gd name="connsiteY3" fmla="*/ 7275444 h 7275444"/>
              <a:gd name="connsiteX0" fmla="*/ 3962400 w 3962400"/>
              <a:gd name="connsiteY0" fmla="*/ 66261 h 7341705"/>
              <a:gd name="connsiteX1" fmla="*/ 3061252 w 3962400"/>
              <a:gd name="connsiteY1" fmla="*/ 0 h 7341705"/>
              <a:gd name="connsiteX2" fmla="*/ 0 w 3962400"/>
              <a:gd name="connsiteY2" fmla="*/ 7248939 h 7341705"/>
              <a:gd name="connsiteX3" fmla="*/ 3008243 w 3962400"/>
              <a:gd name="connsiteY3" fmla="*/ 7341705 h 7341705"/>
              <a:gd name="connsiteX0" fmla="*/ 3962400 w 3962400"/>
              <a:gd name="connsiteY0" fmla="*/ 66261 h 7513983"/>
              <a:gd name="connsiteX1" fmla="*/ 3061252 w 3962400"/>
              <a:gd name="connsiteY1" fmla="*/ 0 h 7513983"/>
              <a:gd name="connsiteX2" fmla="*/ 0 w 3962400"/>
              <a:gd name="connsiteY2" fmla="*/ 7248939 h 7513983"/>
              <a:gd name="connsiteX3" fmla="*/ 2531165 w 3962400"/>
              <a:gd name="connsiteY3" fmla="*/ 7513983 h 7513983"/>
              <a:gd name="connsiteX0" fmla="*/ 3962400 w 4174434"/>
              <a:gd name="connsiteY0" fmla="*/ 66261 h 7248939"/>
              <a:gd name="connsiteX1" fmla="*/ 3061252 w 4174434"/>
              <a:gd name="connsiteY1" fmla="*/ 0 h 7248939"/>
              <a:gd name="connsiteX2" fmla="*/ 0 w 4174434"/>
              <a:gd name="connsiteY2" fmla="*/ 7248939 h 7248939"/>
              <a:gd name="connsiteX3" fmla="*/ 4174434 w 4174434"/>
              <a:gd name="connsiteY3" fmla="*/ 7248939 h 7248939"/>
              <a:gd name="connsiteX0" fmla="*/ 4227444 w 4227444"/>
              <a:gd name="connsiteY0" fmla="*/ 66261 h 7248939"/>
              <a:gd name="connsiteX1" fmla="*/ 3061252 w 4227444"/>
              <a:gd name="connsiteY1" fmla="*/ 0 h 7248939"/>
              <a:gd name="connsiteX2" fmla="*/ 0 w 4227444"/>
              <a:gd name="connsiteY2" fmla="*/ 7248939 h 7248939"/>
              <a:gd name="connsiteX3" fmla="*/ 4174434 w 4227444"/>
              <a:gd name="connsiteY3" fmla="*/ 7248939 h 7248939"/>
              <a:gd name="connsiteX0" fmla="*/ 4227444 w 4227444"/>
              <a:gd name="connsiteY0" fmla="*/ 0 h 7182678"/>
              <a:gd name="connsiteX1" fmla="*/ 3432313 w 4227444"/>
              <a:gd name="connsiteY1" fmla="*/ 26505 h 7182678"/>
              <a:gd name="connsiteX2" fmla="*/ 0 w 4227444"/>
              <a:gd name="connsiteY2" fmla="*/ 7182678 h 7182678"/>
              <a:gd name="connsiteX3" fmla="*/ 4174434 w 4227444"/>
              <a:gd name="connsiteY3" fmla="*/ 7182678 h 7182678"/>
              <a:gd name="connsiteX0" fmla="*/ 3962400 w 3962400"/>
              <a:gd name="connsiteY0" fmla="*/ 0 h 7182678"/>
              <a:gd name="connsiteX1" fmla="*/ 3167269 w 3962400"/>
              <a:gd name="connsiteY1" fmla="*/ 26505 h 7182678"/>
              <a:gd name="connsiteX2" fmla="*/ 0 w 3962400"/>
              <a:gd name="connsiteY2" fmla="*/ 7156173 h 7182678"/>
              <a:gd name="connsiteX3" fmla="*/ 3909390 w 3962400"/>
              <a:gd name="connsiteY3" fmla="*/ 7182678 h 7182678"/>
              <a:gd name="connsiteX0" fmla="*/ 4823792 w 4823792"/>
              <a:gd name="connsiteY0" fmla="*/ 0 h 7182678"/>
              <a:gd name="connsiteX1" fmla="*/ 4028661 w 4823792"/>
              <a:gd name="connsiteY1" fmla="*/ 26505 h 7182678"/>
              <a:gd name="connsiteX2" fmla="*/ 0 w 4823792"/>
              <a:gd name="connsiteY2" fmla="*/ 7169426 h 7182678"/>
              <a:gd name="connsiteX3" fmla="*/ 4770782 w 4823792"/>
              <a:gd name="connsiteY3" fmla="*/ 7182678 h 7182678"/>
              <a:gd name="connsiteX0" fmla="*/ 3207026 w 3207026"/>
              <a:gd name="connsiteY0" fmla="*/ 0 h 7209182"/>
              <a:gd name="connsiteX1" fmla="*/ 2411895 w 3207026"/>
              <a:gd name="connsiteY1" fmla="*/ 26505 h 7209182"/>
              <a:gd name="connsiteX2" fmla="*/ 0 w 3207026"/>
              <a:gd name="connsiteY2" fmla="*/ 7209182 h 7209182"/>
              <a:gd name="connsiteX3" fmla="*/ 3154016 w 3207026"/>
              <a:gd name="connsiteY3" fmla="*/ 7182678 h 7209182"/>
              <a:gd name="connsiteX0" fmla="*/ 3551583 w 3551583"/>
              <a:gd name="connsiteY0" fmla="*/ 0 h 7182678"/>
              <a:gd name="connsiteX1" fmla="*/ 2756452 w 3551583"/>
              <a:gd name="connsiteY1" fmla="*/ 26505 h 7182678"/>
              <a:gd name="connsiteX2" fmla="*/ 0 w 3551583"/>
              <a:gd name="connsiteY2" fmla="*/ 7182678 h 7182678"/>
              <a:gd name="connsiteX3" fmla="*/ 3498573 w 3551583"/>
              <a:gd name="connsiteY3" fmla="*/ 7182678 h 7182678"/>
              <a:gd name="connsiteX0" fmla="*/ 3139206 w 3139206"/>
              <a:gd name="connsiteY0" fmla="*/ 0 h 7182678"/>
              <a:gd name="connsiteX1" fmla="*/ 2344075 w 3139206"/>
              <a:gd name="connsiteY1" fmla="*/ 26505 h 7182678"/>
              <a:gd name="connsiteX2" fmla="*/ 0 w 3139206"/>
              <a:gd name="connsiteY2" fmla="*/ 7182678 h 7182678"/>
              <a:gd name="connsiteX3" fmla="*/ 3086196 w 3139206"/>
              <a:gd name="connsiteY3" fmla="*/ 7182678 h 7182678"/>
              <a:gd name="connsiteX0" fmla="*/ 2798547 w 2798547"/>
              <a:gd name="connsiteY0" fmla="*/ 0 h 7182678"/>
              <a:gd name="connsiteX1" fmla="*/ 2003416 w 2798547"/>
              <a:gd name="connsiteY1" fmla="*/ 26505 h 7182678"/>
              <a:gd name="connsiteX2" fmla="*/ 0 w 2798547"/>
              <a:gd name="connsiteY2" fmla="*/ 7182678 h 7182678"/>
              <a:gd name="connsiteX3" fmla="*/ 2745537 w 2798547"/>
              <a:gd name="connsiteY3" fmla="*/ 7182678 h 7182678"/>
              <a:gd name="connsiteX0" fmla="*/ 2081855 w 2745537"/>
              <a:gd name="connsiteY0" fmla="*/ 1308025 h 7156173"/>
              <a:gd name="connsiteX1" fmla="*/ 2003416 w 2745537"/>
              <a:gd name="connsiteY1" fmla="*/ 0 h 7156173"/>
              <a:gd name="connsiteX2" fmla="*/ 0 w 2745537"/>
              <a:gd name="connsiteY2" fmla="*/ 7156173 h 7156173"/>
              <a:gd name="connsiteX3" fmla="*/ 2745537 w 2745537"/>
              <a:gd name="connsiteY3" fmla="*/ 7156173 h 7156173"/>
              <a:gd name="connsiteX0" fmla="*/ 2081855 w 2350121"/>
              <a:gd name="connsiteY0" fmla="*/ 1308025 h 7156173"/>
              <a:gd name="connsiteX1" fmla="*/ 2003416 w 2350121"/>
              <a:gd name="connsiteY1" fmla="*/ 0 h 7156173"/>
              <a:gd name="connsiteX2" fmla="*/ 0 w 2350121"/>
              <a:gd name="connsiteY2" fmla="*/ 7156173 h 7156173"/>
              <a:gd name="connsiteX3" fmla="*/ 2350121 w 2350121"/>
              <a:gd name="connsiteY3" fmla="*/ 5809286 h 7156173"/>
              <a:gd name="connsiteX0" fmla="*/ 1723509 w 1991775"/>
              <a:gd name="connsiteY0" fmla="*/ 1308025 h 5858714"/>
              <a:gd name="connsiteX1" fmla="*/ 1645070 w 1991775"/>
              <a:gd name="connsiteY1" fmla="*/ 0 h 5858714"/>
              <a:gd name="connsiteX2" fmla="*/ 0 w 1991775"/>
              <a:gd name="connsiteY2" fmla="*/ 5858714 h 5858714"/>
              <a:gd name="connsiteX3" fmla="*/ 1991775 w 1991775"/>
              <a:gd name="connsiteY3" fmla="*/ 5809286 h 5858714"/>
              <a:gd name="connsiteX0" fmla="*/ 1723509 w 1991775"/>
              <a:gd name="connsiteY0" fmla="*/ 220630 h 4771319"/>
              <a:gd name="connsiteX1" fmla="*/ 1323794 w 1991775"/>
              <a:gd name="connsiteY1" fmla="*/ 0 h 4771319"/>
              <a:gd name="connsiteX2" fmla="*/ 0 w 1991775"/>
              <a:gd name="connsiteY2" fmla="*/ 4771319 h 4771319"/>
              <a:gd name="connsiteX3" fmla="*/ 1991775 w 1991775"/>
              <a:gd name="connsiteY3" fmla="*/ 4721891 h 4771319"/>
              <a:gd name="connsiteX0" fmla="*/ 1340450 w 1991775"/>
              <a:gd name="connsiteY0" fmla="*/ 2753765 h 4771319"/>
              <a:gd name="connsiteX1" fmla="*/ 1323794 w 1991775"/>
              <a:gd name="connsiteY1" fmla="*/ 0 h 4771319"/>
              <a:gd name="connsiteX2" fmla="*/ 0 w 1991775"/>
              <a:gd name="connsiteY2" fmla="*/ 4771319 h 4771319"/>
              <a:gd name="connsiteX3" fmla="*/ 1991775 w 1991775"/>
              <a:gd name="connsiteY3" fmla="*/ 4721891 h 4771319"/>
              <a:gd name="connsiteX0" fmla="*/ 1340450 w 1340450"/>
              <a:gd name="connsiteY0" fmla="*/ 2753765 h 4808388"/>
              <a:gd name="connsiteX1" fmla="*/ 1323794 w 1340450"/>
              <a:gd name="connsiteY1" fmla="*/ 0 h 4808388"/>
              <a:gd name="connsiteX2" fmla="*/ 0 w 1340450"/>
              <a:gd name="connsiteY2" fmla="*/ 4771319 h 4808388"/>
              <a:gd name="connsiteX3" fmla="*/ 1139159 w 1340450"/>
              <a:gd name="connsiteY3" fmla="*/ 4808388 h 4808388"/>
              <a:gd name="connsiteX0" fmla="*/ 1340450 w 1398651"/>
              <a:gd name="connsiteY0" fmla="*/ 2753765 h 4771319"/>
              <a:gd name="connsiteX1" fmla="*/ 1323794 w 1398651"/>
              <a:gd name="connsiteY1" fmla="*/ 0 h 4771319"/>
              <a:gd name="connsiteX2" fmla="*/ 0 w 1398651"/>
              <a:gd name="connsiteY2" fmla="*/ 4771319 h 4771319"/>
              <a:gd name="connsiteX3" fmla="*/ 1398651 w 1398651"/>
              <a:gd name="connsiteY3" fmla="*/ 4746605 h 4771319"/>
              <a:gd name="connsiteX0" fmla="*/ 1340450 w 1398651"/>
              <a:gd name="connsiteY0" fmla="*/ 2753765 h 4771319"/>
              <a:gd name="connsiteX1" fmla="*/ 1323794 w 1398651"/>
              <a:gd name="connsiteY1" fmla="*/ 0 h 4771319"/>
              <a:gd name="connsiteX2" fmla="*/ 0 w 1398651"/>
              <a:gd name="connsiteY2" fmla="*/ 4771319 h 4771319"/>
              <a:gd name="connsiteX3" fmla="*/ 1398651 w 1398651"/>
              <a:gd name="connsiteY3" fmla="*/ 4746605 h 4771319"/>
              <a:gd name="connsiteX4" fmla="*/ 1340450 w 1398651"/>
              <a:gd name="connsiteY4" fmla="*/ 2753765 h 4771319"/>
              <a:gd name="connsiteX0" fmla="*/ 1398651 w 1398651"/>
              <a:gd name="connsiteY0" fmla="*/ 4746605 h 4771319"/>
              <a:gd name="connsiteX1" fmla="*/ 1323794 w 1398651"/>
              <a:gd name="connsiteY1" fmla="*/ 0 h 4771319"/>
              <a:gd name="connsiteX2" fmla="*/ 0 w 1398651"/>
              <a:gd name="connsiteY2" fmla="*/ 4771319 h 4771319"/>
              <a:gd name="connsiteX3" fmla="*/ 1398651 w 1398651"/>
              <a:gd name="connsiteY3" fmla="*/ 4746605 h 4771319"/>
              <a:gd name="connsiteX0" fmla="*/ 1435721 w 1435721"/>
              <a:gd name="connsiteY0" fmla="*/ 4746605 h 4771319"/>
              <a:gd name="connsiteX1" fmla="*/ 1323794 w 1435721"/>
              <a:gd name="connsiteY1" fmla="*/ 0 h 4771319"/>
              <a:gd name="connsiteX2" fmla="*/ 0 w 1435721"/>
              <a:gd name="connsiteY2" fmla="*/ 4771319 h 4771319"/>
              <a:gd name="connsiteX3" fmla="*/ 1435721 w 1435721"/>
              <a:gd name="connsiteY3" fmla="*/ 4746605 h 477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5721" h="4771319">
                <a:moveTo>
                  <a:pt x="1435721" y="4746605"/>
                </a:moveTo>
                <a:lnTo>
                  <a:pt x="1323794" y="0"/>
                </a:lnTo>
                <a:lnTo>
                  <a:pt x="0" y="4771319"/>
                </a:lnTo>
                <a:lnTo>
                  <a:pt x="1435721" y="4746605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1" name="Freeform 10"/>
          <p:cNvSpPr/>
          <p:nvPr userDrawn="1"/>
        </p:nvSpPr>
        <p:spPr>
          <a:xfrm>
            <a:off x="10742665" y="-46631"/>
            <a:ext cx="1468994" cy="6985513"/>
          </a:xfrm>
          <a:custGeom>
            <a:avLst/>
            <a:gdLst>
              <a:gd name="connsiteX0" fmla="*/ 0 w 2464904"/>
              <a:gd name="connsiteY0" fmla="*/ 318052 h 7301948"/>
              <a:gd name="connsiteX1" fmla="*/ 1272209 w 2464904"/>
              <a:gd name="connsiteY1" fmla="*/ 7301948 h 7301948"/>
              <a:gd name="connsiteX2" fmla="*/ 2464904 w 2464904"/>
              <a:gd name="connsiteY2" fmla="*/ 7182678 h 7301948"/>
              <a:gd name="connsiteX3" fmla="*/ 2425148 w 2464904"/>
              <a:gd name="connsiteY3" fmla="*/ 0 h 7301948"/>
              <a:gd name="connsiteX4" fmla="*/ 0 w 2464904"/>
              <a:gd name="connsiteY4" fmla="*/ 318052 h 7301948"/>
              <a:gd name="connsiteX0" fmla="*/ 0 w 2464904"/>
              <a:gd name="connsiteY0" fmla="*/ 0 h 6983896"/>
              <a:gd name="connsiteX1" fmla="*/ 1272209 w 2464904"/>
              <a:gd name="connsiteY1" fmla="*/ 6983896 h 6983896"/>
              <a:gd name="connsiteX2" fmla="*/ 2464904 w 2464904"/>
              <a:gd name="connsiteY2" fmla="*/ 6864626 h 6983896"/>
              <a:gd name="connsiteX3" fmla="*/ 804166 w 2464904"/>
              <a:gd name="connsiteY3" fmla="*/ 191103 h 6983896"/>
              <a:gd name="connsiteX4" fmla="*/ 0 w 2464904"/>
              <a:gd name="connsiteY4" fmla="*/ 0 h 6983896"/>
              <a:gd name="connsiteX0" fmla="*/ 0 w 2464904"/>
              <a:gd name="connsiteY0" fmla="*/ 0 h 6983896"/>
              <a:gd name="connsiteX1" fmla="*/ 1272209 w 2464904"/>
              <a:gd name="connsiteY1" fmla="*/ 6983896 h 6983896"/>
              <a:gd name="connsiteX2" fmla="*/ 2464904 w 2464904"/>
              <a:gd name="connsiteY2" fmla="*/ 6864626 h 6983896"/>
              <a:gd name="connsiteX3" fmla="*/ 1469185 w 2464904"/>
              <a:gd name="connsiteY3" fmla="*/ 14457 h 6983896"/>
              <a:gd name="connsiteX4" fmla="*/ 0 w 2464904"/>
              <a:gd name="connsiteY4" fmla="*/ 0 h 6983896"/>
              <a:gd name="connsiteX0" fmla="*/ 0 w 1469185"/>
              <a:gd name="connsiteY0" fmla="*/ 0 h 6983896"/>
              <a:gd name="connsiteX1" fmla="*/ 1272209 w 1469185"/>
              <a:gd name="connsiteY1" fmla="*/ 6983896 h 6983896"/>
              <a:gd name="connsiteX2" fmla="*/ 1446595 w 1469185"/>
              <a:gd name="connsiteY2" fmla="*/ 6958145 h 6983896"/>
              <a:gd name="connsiteX3" fmla="*/ 1469185 w 1469185"/>
              <a:gd name="connsiteY3" fmla="*/ 14457 h 6983896"/>
              <a:gd name="connsiteX4" fmla="*/ 0 w 1469185"/>
              <a:gd name="connsiteY4" fmla="*/ 0 h 6983896"/>
              <a:gd name="connsiteX0" fmla="*/ 0 w 1469185"/>
              <a:gd name="connsiteY0" fmla="*/ 0 h 6983896"/>
              <a:gd name="connsiteX1" fmla="*/ 1272209 w 1469185"/>
              <a:gd name="connsiteY1" fmla="*/ 6983896 h 6983896"/>
              <a:gd name="connsiteX2" fmla="*/ 1332295 w 1469185"/>
              <a:gd name="connsiteY2" fmla="*/ 6729545 h 6983896"/>
              <a:gd name="connsiteX3" fmla="*/ 1469185 w 1469185"/>
              <a:gd name="connsiteY3" fmla="*/ 14457 h 6983896"/>
              <a:gd name="connsiteX4" fmla="*/ 0 w 1469185"/>
              <a:gd name="connsiteY4" fmla="*/ 0 h 6983896"/>
              <a:gd name="connsiteX0" fmla="*/ 0 w 1469185"/>
              <a:gd name="connsiteY0" fmla="*/ 0 h 6983896"/>
              <a:gd name="connsiteX1" fmla="*/ 1272209 w 1469185"/>
              <a:gd name="connsiteY1" fmla="*/ 6983896 h 6983896"/>
              <a:gd name="connsiteX2" fmla="*/ 1456986 w 1469185"/>
              <a:gd name="connsiteY2" fmla="*/ 6947754 h 6983896"/>
              <a:gd name="connsiteX3" fmla="*/ 1469185 w 1469185"/>
              <a:gd name="connsiteY3" fmla="*/ 14457 h 6983896"/>
              <a:gd name="connsiteX4" fmla="*/ 0 w 1469185"/>
              <a:gd name="connsiteY4" fmla="*/ 0 h 6983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9185" h="6983896">
                <a:moveTo>
                  <a:pt x="0" y="0"/>
                </a:moveTo>
                <a:lnTo>
                  <a:pt x="1272209" y="6983896"/>
                </a:lnTo>
                <a:lnTo>
                  <a:pt x="1456986" y="6947754"/>
                </a:lnTo>
                <a:cubicBezTo>
                  <a:pt x="1461052" y="4636655"/>
                  <a:pt x="1465119" y="2325556"/>
                  <a:pt x="1469185" y="14457"/>
                </a:cubicBez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11090579" y="-364756"/>
            <a:ext cx="709644" cy="86203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058" y="480217"/>
            <a:ext cx="8847987" cy="540438"/>
          </a:xfrm>
          <a:prstGeom prst="rect">
            <a:avLst/>
          </a:prstGeo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61279" y="1"/>
            <a:ext cx="742026" cy="9146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1749197" y="150357"/>
            <a:ext cx="8847574" cy="34774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861279" y="455790"/>
            <a:ext cx="742026" cy="458825"/>
          </a:xfrm>
        </p:spPr>
        <p:txBody>
          <a:bodyPr>
            <a:normAutofit/>
          </a:bodyPr>
          <a:lstStyle>
            <a:lvl1pPr marL="0" indent="0" algn="ctr">
              <a:buNone/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485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058" y="480217"/>
            <a:ext cx="8847987" cy="540438"/>
          </a:xfrm>
          <a:prstGeom prst="rect">
            <a:avLst/>
          </a:prstGeo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61279" y="1"/>
            <a:ext cx="742026" cy="9146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1749197" y="150357"/>
            <a:ext cx="8847574" cy="34774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861279" y="455790"/>
            <a:ext cx="742026" cy="458825"/>
          </a:xfrm>
        </p:spPr>
        <p:txBody>
          <a:bodyPr>
            <a:normAutofit/>
          </a:bodyPr>
          <a:lstStyle>
            <a:lvl1pPr marL="0" indent="0" algn="ctr">
              <a:buNone/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547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idx="1"/>
          </p:nvPr>
        </p:nvSpPr>
        <p:spPr>
          <a:xfrm>
            <a:off x="497354" y="1611686"/>
            <a:ext cx="7396788" cy="4526747"/>
          </a:xfrm>
          <a:prstGeom prst="rect">
            <a:avLst/>
          </a:prstGeom>
        </p:spPr>
        <p:txBody>
          <a:bodyPr vert="horz" lIns="85341" tIns="42670" rIns="85341" bIns="42670" rtlCol="0">
            <a:normAutofit/>
          </a:bodyPr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497354" y="730421"/>
            <a:ext cx="7396788" cy="70924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Footer Placeholder 13"/>
          <p:cNvSpPr>
            <a:spLocks noGrp="1"/>
          </p:cNvSpPr>
          <p:nvPr>
            <p:ph type="ftr" sz="quarter" idx="3"/>
          </p:nvPr>
        </p:nvSpPr>
        <p:spPr>
          <a:xfrm>
            <a:off x="3798926" y="6400430"/>
            <a:ext cx="3859768" cy="365210"/>
          </a:xfrm>
          <a:prstGeom prst="rect">
            <a:avLst/>
          </a:prstGeom>
        </p:spPr>
        <p:txBody>
          <a:bodyPr vert="horz" lIns="85341" tIns="42670" rIns="85341" bIns="4267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pPr defTabSz="121917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4"/>
          </p:nvPr>
        </p:nvSpPr>
        <p:spPr>
          <a:xfrm>
            <a:off x="7763193" y="6400430"/>
            <a:ext cx="903433" cy="365210"/>
          </a:xfrm>
          <a:prstGeom prst="rect">
            <a:avLst/>
          </a:prstGeom>
        </p:spPr>
        <p:txBody>
          <a:bodyPr vert="horz" lIns="85341" tIns="42670" rIns="85341" bIns="42670" rtlCol="0" anchor="ctr"/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SLIDE </a:t>
            </a:r>
            <a:fld id="{50D2B258-F7EF-4690-85F3-9A2CC58E6F22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489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058" y="480216"/>
            <a:ext cx="8847987" cy="540438"/>
          </a:xfrm>
          <a:prstGeom prst="rect">
            <a:avLst/>
          </a:prstGeo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61279" y="1"/>
            <a:ext cx="742026" cy="9146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121917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1749197" y="150356"/>
            <a:ext cx="8847574" cy="347743"/>
          </a:xfrm>
        </p:spPr>
        <p:txBody>
          <a:bodyPr>
            <a:noAutofit/>
          </a:bodyPr>
          <a:lstStyle>
            <a:lvl1pPr marL="0" indent="0">
              <a:buNone/>
              <a:defRPr sz="1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861279" y="455790"/>
            <a:ext cx="742026" cy="458825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178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Valu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0" y="-315590"/>
            <a:ext cx="12166873" cy="68590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6353407" y="1796739"/>
            <a:ext cx="4421140" cy="140257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l"/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[XXXXX value listed here:]</a:t>
            </a:r>
            <a:endParaRPr lang="en-US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An AECOM 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Core </a:t>
            </a:r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alue </a:t>
            </a:r>
          </a:p>
          <a:p>
            <a:pPr algn="l"/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mbedded in </a:t>
            </a:r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our culture and our 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project foundation.</a:t>
            </a:r>
            <a:endParaRPr lang="en-US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619874" y="4835124"/>
            <a:ext cx="982855" cy="63313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Growth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870952" y="3852399"/>
            <a:ext cx="886675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Agility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908165" y="2853461"/>
            <a:ext cx="1322692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Innovation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2367348" y="2110745"/>
            <a:ext cx="1351546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Excellence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3976295" y="2426234"/>
            <a:ext cx="947589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Clients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4524138" y="3356174"/>
            <a:ext cx="1373988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Employees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4497511" y="4519636"/>
            <a:ext cx="875455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Safety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3043198" y="5088460"/>
            <a:ext cx="1080639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Integrity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25" name="Picture 9" descr="AECOM_blue-green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04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</p:bld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Keyno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258200" y="1471001"/>
            <a:ext cx="8685669" cy="4961770"/>
          </a:xfrm>
        </p:spPr>
        <p:txBody>
          <a:bodyPr/>
          <a:lstStyle>
            <a:lvl1pPr>
              <a:defRPr sz="4800" i="0">
                <a:latin typeface="+mn-lt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Replace with key note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244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6453" y="1589456"/>
            <a:ext cx="4946837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[Practice leads:]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10" name="Text Placeholder 18"/>
          <p:cNvSpPr>
            <a:spLocks noGrp="1"/>
          </p:cNvSpPr>
          <p:nvPr>
            <p:ph type="body" sz="quarter" idx="18" hasCustomPrompt="1"/>
          </p:nvPr>
        </p:nvSpPr>
        <p:spPr>
          <a:xfrm>
            <a:off x="618352" y="3017294"/>
            <a:ext cx="4946837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[Key technical staff:]</a:t>
            </a:r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9" hasCustomPrompt="1"/>
          </p:nvPr>
        </p:nvSpPr>
        <p:spPr>
          <a:xfrm>
            <a:off x="626454" y="4448860"/>
            <a:ext cx="4946837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[Principals:]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868753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7328762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8788770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10248778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361243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8821251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10281259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815271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275278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5868753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7361243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868753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22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05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7891938" y="1598983"/>
            <a:ext cx="3705886" cy="4353933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Name/degree</a:t>
            </a:r>
          </a:p>
          <a:p>
            <a:pPr lvl="0"/>
            <a:r>
              <a:rPr lang="en-US" dirty="0" smtClean="0"/>
              <a:t>Your job title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Your location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Short and sweet bio here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10" name="Text Placeholder 18"/>
          <p:cNvSpPr>
            <a:spLocks noGrp="1"/>
          </p:cNvSpPr>
          <p:nvPr>
            <p:ph type="body" sz="quarter" idx="18"/>
          </p:nvPr>
        </p:nvSpPr>
        <p:spPr>
          <a:xfrm>
            <a:off x="2155403" y="1598983"/>
            <a:ext cx="3701294" cy="4353933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 algn="l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6325894" y="1598983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8351" y="1598983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1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5254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626452" y="1589455"/>
            <a:ext cx="5242302" cy="187016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10" name="Text Placeholder 18"/>
          <p:cNvSpPr>
            <a:spLocks noGrp="1"/>
          </p:cNvSpPr>
          <p:nvPr>
            <p:ph type="body" sz="quarter" idx="18"/>
          </p:nvPr>
        </p:nvSpPr>
        <p:spPr>
          <a:xfrm>
            <a:off x="6325894" y="1589455"/>
            <a:ext cx="5239449" cy="1870577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9"/>
          </p:nvPr>
        </p:nvSpPr>
        <p:spPr>
          <a:xfrm>
            <a:off x="626454" y="3802666"/>
            <a:ext cx="5242300" cy="187495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323043" y="3802666"/>
            <a:ext cx="5242300" cy="187495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3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9078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15869" y="1777644"/>
            <a:ext cx="10971372" cy="461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33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615869" y="2238869"/>
            <a:ext cx="10971372" cy="889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9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88502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2753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177004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626452" y="3297723"/>
            <a:ext cx="10971372" cy="461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33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626452" y="3758948"/>
            <a:ext cx="10971372" cy="889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9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88502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2753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177004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610578" y="4809254"/>
            <a:ext cx="10971372" cy="461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33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610578" y="5270479"/>
            <a:ext cx="10971372" cy="889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9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88502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2753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177004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16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8076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1" y="2136943"/>
            <a:ext cx="5230218" cy="3815972"/>
          </a:xfrm>
          <a:prstGeom prst="rect">
            <a:avLst/>
          </a:prstGeom>
        </p:spPr>
        <p:txBody>
          <a:bodyPr lIns="0" tIns="0" rIns="0" bIns="0" numCol="1" spcCol="0"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Insert text here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6298380" y="2136943"/>
            <a:ext cx="5299443" cy="3815972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text here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05306" y="1881121"/>
            <a:ext cx="5242283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 hasCustomPrompt="1"/>
          </p:nvPr>
        </p:nvSpPr>
        <p:spPr>
          <a:xfrm>
            <a:off x="6298380" y="1881624"/>
            <a:ext cx="5299443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13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9760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0" y="1042118"/>
            <a:ext cx="10971372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Getting to know us: AECOM in the [state/city, region]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4439" y="1437424"/>
            <a:ext cx="10863436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67938" y="1498709"/>
            <a:ext cx="10565025" cy="4573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9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Presentation subtitle here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609521" y="6418161"/>
            <a:ext cx="2539669" cy="1857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1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buNone/>
              <a:defRPr sz="1100">
                <a:latin typeface="Arial" pitchFamily="34" charset="0"/>
                <a:cs typeface="Arial" pitchFamily="34" charset="0"/>
              </a:defRPr>
            </a:lvl2pPr>
            <a:lvl3pPr marL="1088502" indent="0">
              <a:buNone/>
              <a:defRPr sz="1100">
                <a:latin typeface="Arial" pitchFamily="34" charset="0"/>
                <a:cs typeface="Arial" pitchFamily="34" charset="0"/>
              </a:defRPr>
            </a:lvl3pPr>
            <a:lvl4pPr marL="1632753" indent="0">
              <a:buNone/>
              <a:defRPr sz="1100">
                <a:latin typeface="Arial" pitchFamily="34" charset="0"/>
                <a:cs typeface="Arial" pitchFamily="34" charset="0"/>
              </a:defRPr>
            </a:lvl4pPr>
            <a:lvl5pPr marL="2177004" indent="0">
              <a:buNone/>
              <a:defRPr sz="11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Insert date here</a:t>
            </a:r>
          </a:p>
        </p:txBody>
      </p:sp>
      <p:pic>
        <p:nvPicPr>
          <p:cNvPr id="9" name="Picture 9" descr="AECOM_blue-green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42776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8443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18997" y="1881121"/>
            <a:ext cx="5266380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 hasCustomPrompt="1"/>
          </p:nvPr>
        </p:nvSpPr>
        <p:spPr>
          <a:xfrm>
            <a:off x="6298380" y="1881624"/>
            <a:ext cx="5299443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618351" y="2129331"/>
            <a:ext cx="5250402" cy="3813931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6298380" y="2138985"/>
            <a:ext cx="5299443" cy="3813931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13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0064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1" y="1881624"/>
            <a:ext cx="5230218" cy="4071292"/>
          </a:xfrm>
          <a:prstGeom prst="rect">
            <a:avLst/>
          </a:prstGeom>
        </p:spPr>
        <p:txBody>
          <a:bodyPr lIns="0" tIns="0" rIns="0" bIns="0" numCol="1" spcCol="0"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Insert text here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309773" y="1881623"/>
            <a:ext cx="5288050" cy="4071293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text here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10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0400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6325894" y="1891278"/>
            <a:ext cx="5271930" cy="4061638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618351" y="1881624"/>
            <a:ext cx="5250402" cy="4061638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13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8990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vert w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98380" y="1589456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1437424"/>
            <a:ext cx="5868753" cy="542216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/>
            </a:lvl1pPr>
          </a:lstStyle>
          <a:p>
            <a:r>
              <a:rPr lang="en-US" sz="1200" dirty="0" smtClean="0"/>
              <a:t>2 side bleed project image here, crop as necessary.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298380" y="2675557"/>
            <a:ext cx="5306893" cy="327735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321390" y="2526645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11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729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vert 3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98380" y="1589456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1437424"/>
            <a:ext cx="5868753" cy="542216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/>
            </a:lvl1pPr>
          </a:lstStyle>
          <a:p>
            <a:r>
              <a:rPr lang="en-US" sz="1200" dirty="0" smtClean="0"/>
              <a:t>2 side bleed project image here, crop as necessary.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98381" y="2526645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23" name="Text Placeholder 18"/>
          <p:cNvSpPr>
            <a:spLocks noGrp="1"/>
          </p:cNvSpPr>
          <p:nvPr>
            <p:ph type="body" sz="quarter" idx="19" hasCustomPrompt="1"/>
          </p:nvPr>
        </p:nvSpPr>
        <p:spPr>
          <a:xfrm>
            <a:off x="6298380" y="3839534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6298381" y="4776723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25" name="Text Placeholder 18"/>
          <p:cNvSpPr>
            <a:spLocks noGrp="1"/>
          </p:cNvSpPr>
          <p:nvPr>
            <p:ph type="body" sz="quarter" idx="20" hasCustomPrompt="1"/>
          </p:nvPr>
        </p:nvSpPr>
        <p:spPr>
          <a:xfrm>
            <a:off x="6298380" y="4986112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6298381" y="5923301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14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0134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fre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9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551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fre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2763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9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110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fre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2763" y="1437424"/>
            <a:ext cx="1097506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9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808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no imag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18353" y="2675557"/>
            <a:ext cx="5238942" cy="327735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19110" y="1589456"/>
            <a:ext cx="5223369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sp>
        <p:nvSpPr>
          <p:cNvPr id="10" name="Text Placeholder 16"/>
          <p:cNvSpPr>
            <a:spLocks noGrp="1"/>
          </p:cNvSpPr>
          <p:nvPr>
            <p:ph type="body" sz="quarter" idx="18" hasCustomPrompt="1"/>
          </p:nvPr>
        </p:nvSpPr>
        <p:spPr>
          <a:xfrm>
            <a:off x="6305632" y="2675557"/>
            <a:ext cx="5259710" cy="327735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9" hasCustomPrompt="1"/>
          </p:nvPr>
        </p:nvSpPr>
        <p:spPr>
          <a:xfrm>
            <a:off x="6325894" y="1589456"/>
            <a:ext cx="5239449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46289" y="2524929"/>
            <a:ext cx="5210410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14" name="Straight Connector 13"/>
          <p:cNvCxnSpPr/>
          <p:nvPr userDrawn="1"/>
        </p:nvCxnSpPr>
        <p:spPr>
          <a:xfrm>
            <a:off x="6320464" y="2524929"/>
            <a:ext cx="5244879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16" name="Straight Connector 15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15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225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hor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3419110"/>
            <a:ext cx="12190413" cy="3440478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 baseline="0"/>
            </a:lvl1pPr>
          </a:lstStyle>
          <a:p>
            <a:r>
              <a:rPr lang="en-US" sz="1200" dirty="0" smtClean="0"/>
              <a:t>3 side bleed project image here, crop as necessary.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325894" y="1589456"/>
            <a:ext cx="5271930" cy="166724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6453" y="1589456"/>
            <a:ext cx="5242300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pic>
        <p:nvPicPr>
          <p:cNvPr id="10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692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1117364" y="1331740"/>
            <a:ext cx="10480460" cy="2216663"/>
          </a:xfrm>
          <a:prstGeom prst="rect">
            <a:avLst/>
          </a:prstGeom>
        </p:spPr>
        <p:txBody>
          <a:bodyPr lIns="0" tIns="0" rIns="0" bIns="0"/>
          <a:lstStyle>
            <a:lvl1pPr algn="l" defTabSz="1088502" rtl="0" eaLnBrk="1" latinLnBrk="0" hangingPunct="1">
              <a:lnSpc>
                <a:spcPts val="5476"/>
              </a:lnSpc>
              <a:spcBef>
                <a:spcPts val="0"/>
              </a:spcBef>
              <a:buNone/>
              <a:defRPr lang="en-US" sz="2900" kern="1200" baseline="0" dirty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0" y="1042118"/>
            <a:ext cx="11378693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Getting to know us: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78601" y="1437424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9" name="Straight Connector 8"/>
          <p:cNvCxnSpPr/>
          <p:nvPr userDrawn="1"/>
        </p:nvCxnSpPr>
        <p:spPr>
          <a:xfrm>
            <a:off x="578601" y="1906098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10" name="Straight Connector 9"/>
          <p:cNvCxnSpPr/>
          <p:nvPr userDrawn="1"/>
        </p:nvCxnSpPr>
        <p:spPr>
          <a:xfrm>
            <a:off x="578601" y="2480990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13" name="Straight Connector 12"/>
          <p:cNvCxnSpPr/>
          <p:nvPr userDrawn="1"/>
        </p:nvCxnSpPr>
        <p:spPr>
          <a:xfrm>
            <a:off x="578601" y="3048706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15" name="Straight Connector 14"/>
          <p:cNvCxnSpPr/>
          <p:nvPr userDrawn="1"/>
        </p:nvCxnSpPr>
        <p:spPr>
          <a:xfrm>
            <a:off x="578601" y="3631375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89003" y="1487747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01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5" hasCustomPrompt="1"/>
          </p:nvPr>
        </p:nvSpPr>
        <p:spPr>
          <a:xfrm>
            <a:off x="598493" y="2067581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02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6" hasCustomPrompt="1"/>
          </p:nvPr>
        </p:nvSpPr>
        <p:spPr>
          <a:xfrm>
            <a:off x="589183" y="2638847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03</a:t>
            </a:r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17" hasCustomPrompt="1"/>
          </p:nvPr>
        </p:nvSpPr>
        <p:spPr>
          <a:xfrm>
            <a:off x="578600" y="3221517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04</a:t>
            </a:r>
          </a:p>
        </p:txBody>
      </p:sp>
      <p:pic>
        <p:nvPicPr>
          <p:cNvPr id="16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0590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full bleed, photo light a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-1" y="95273"/>
            <a:ext cx="12190414" cy="676431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 baseline="0"/>
            </a:lvl1pPr>
          </a:lstStyle>
          <a:p>
            <a:r>
              <a:rPr lang="en-US" sz="1200" dirty="0" smtClean="0"/>
              <a:t>4 side bleed project image here, crop as necessary.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1" y="5230823"/>
            <a:ext cx="12190414" cy="944781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  <p:txBody>
          <a:bodyPr lIns="1088502" tIns="54425" rIns="108850" bIns="54425"/>
          <a:lstStyle>
            <a:lvl1pPr marL="0" indent="0">
              <a:spcBef>
                <a:spcPts val="0"/>
              </a:spcBef>
              <a:buNone/>
              <a:defRPr sz="1200" b="1" baseline="0">
                <a:solidFill>
                  <a:schemeClr val="bg1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pic>
        <p:nvPicPr>
          <p:cNvPr id="5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41854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full bleed, photo drk a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-1" y="95273"/>
            <a:ext cx="12190414" cy="676431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 baseline="0"/>
            </a:lvl1pPr>
          </a:lstStyle>
          <a:p>
            <a:r>
              <a:rPr lang="en-US" sz="1200" dirty="0" smtClean="0"/>
              <a:t>4 side bleed project image here, crop as necessary.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1" y="5213727"/>
            <a:ext cx="12190414" cy="944781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lIns="1088502" tIns="54425" rIns="108850" bIns="54425"/>
          <a:lstStyle>
            <a:lvl1pPr marL="0" indent="0">
              <a:spcBef>
                <a:spcPts val="0"/>
              </a:spcBef>
              <a:buNone/>
              <a:defRPr sz="1200" b="1" baseline="0">
                <a:solidFill>
                  <a:schemeClr val="tx1">
                    <a:lumMod val="50000"/>
                  </a:schemeClr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pic>
        <p:nvPicPr>
          <p:cNvPr id="5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6901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1841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0" y="1042118"/>
            <a:ext cx="10971372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Getting to know us: AECOM in [state/city, region]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4439" y="1437424"/>
            <a:ext cx="10863436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67938" y="1498709"/>
            <a:ext cx="10565025" cy="4573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9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Presentation subtitle here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609521" y="6418161"/>
            <a:ext cx="2539669" cy="1857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1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buNone/>
              <a:defRPr sz="1100">
                <a:latin typeface="Arial" pitchFamily="34" charset="0"/>
                <a:cs typeface="Arial" pitchFamily="34" charset="0"/>
              </a:defRPr>
            </a:lvl2pPr>
            <a:lvl3pPr marL="1088502" indent="0">
              <a:buNone/>
              <a:defRPr sz="1100">
                <a:latin typeface="Arial" pitchFamily="34" charset="0"/>
                <a:cs typeface="Arial" pitchFamily="34" charset="0"/>
              </a:defRPr>
            </a:lvl3pPr>
            <a:lvl4pPr marL="1632753" indent="0">
              <a:buNone/>
              <a:defRPr sz="1100">
                <a:latin typeface="Arial" pitchFamily="34" charset="0"/>
                <a:cs typeface="Arial" pitchFamily="34" charset="0"/>
              </a:defRPr>
            </a:lvl4pPr>
            <a:lvl5pPr marL="2177004" indent="0">
              <a:buNone/>
              <a:defRPr sz="11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Insert date here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362748"/>
            <a:ext cx="12190413" cy="198007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 defTabSz="1088502" rtl="0" eaLnBrk="1" latinLnBrk="0" hangingPunct="1">
              <a:spcBef>
                <a:spcPts val="0"/>
              </a:spcBef>
              <a:buFont typeface="Arial" pitchFamily="34" charset="0"/>
              <a:buNone/>
              <a:defRPr lang="en-US" sz="1100" b="0" i="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  <a:buFont typeface="Arial" pitchFamily="34" charset="0"/>
              <a:buNone/>
            </a:pPr>
            <a:r>
              <a:rPr lang="en-US" dirty="0" smtClean="0"/>
              <a:t>Placeholder area for filmstrip graphic. Use “</a:t>
            </a:r>
            <a:r>
              <a:rPr lang="en-US" dirty="0" err="1" smtClean="0"/>
              <a:t>SlideGraphics.indd</a:t>
            </a:r>
            <a:r>
              <a:rPr lang="en-US" dirty="0" smtClean="0"/>
              <a:t>” file to customize with your own imagery and export out new .</a:t>
            </a:r>
            <a:r>
              <a:rPr lang="en-US" dirty="0" err="1" smtClean="0"/>
              <a:t>png</a:t>
            </a:r>
            <a:r>
              <a:rPr lang="en-US" dirty="0" smtClean="0"/>
              <a:t> graphic to insert into presentation OR use template master layout slide named “2_COVER” with prepopulated imagery</a:t>
            </a:r>
            <a:endParaRPr lang="en-US" dirty="0"/>
          </a:p>
        </p:txBody>
      </p:sp>
      <p:pic>
        <p:nvPicPr>
          <p:cNvPr id="12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69963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930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0" y="1042118"/>
            <a:ext cx="10971372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Getting to know us: AECOM in the [state/city, region]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4439" y="1437424"/>
            <a:ext cx="10863436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67938" y="1498709"/>
            <a:ext cx="10565025" cy="4573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9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Presentation subtitle here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609521" y="6418161"/>
            <a:ext cx="2539669" cy="1857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1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buNone/>
              <a:defRPr sz="1100">
                <a:latin typeface="Arial" pitchFamily="34" charset="0"/>
                <a:cs typeface="Arial" pitchFamily="34" charset="0"/>
              </a:defRPr>
            </a:lvl2pPr>
            <a:lvl3pPr marL="1088502" indent="0">
              <a:buNone/>
              <a:defRPr sz="1100">
                <a:latin typeface="Arial" pitchFamily="34" charset="0"/>
                <a:cs typeface="Arial" pitchFamily="34" charset="0"/>
              </a:defRPr>
            </a:lvl3pPr>
            <a:lvl4pPr marL="1632753" indent="0">
              <a:buNone/>
              <a:defRPr sz="1100">
                <a:latin typeface="Arial" pitchFamily="34" charset="0"/>
                <a:cs typeface="Arial" pitchFamily="34" charset="0"/>
              </a:defRPr>
            </a:lvl4pPr>
            <a:lvl5pPr marL="2177004" indent="0">
              <a:buNone/>
              <a:defRPr sz="11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Insert date here</a:t>
            </a:r>
          </a:p>
        </p:txBody>
      </p:sp>
      <p:pic>
        <p:nvPicPr>
          <p:cNvPr id="12" name="Picture 10" descr="AECOM_magenta-blue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09141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6594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1117364" y="1331740"/>
            <a:ext cx="10480460" cy="2216663"/>
          </a:xfrm>
          <a:prstGeom prst="rect">
            <a:avLst/>
          </a:prstGeom>
        </p:spPr>
        <p:txBody>
          <a:bodyPr lIns="0" tIns="0" rIns="0" bIns="0"/>
          <a:lstStyle>
            <a:lvl1pPr algn="l" defTabSz="1088502" rtl="0" eaLnBrk="1" latinLnBrk="0" hangingPunct="1">
              <a:lnSpc>
                <a:spcPts val="5476"/>
              </a:lnSpc>
              <a:spcBef>
                <a:spcPts val="0"/>
              </a:spcBef>
              <a:buNone/>
              <a:defRPr lang="en-US" sz="2900" kern="1200" baseline="0" dirty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0" y="1042118"/>
            <a:ext cx="11378693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Getting to know us: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78601" y="1437424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cxnSp>
        <p:nvCxnSpPr>
          <p:cNvPr id="9" name="Straight Connector 8"/>
          <p:cNvCxnSpPr/>
          <p:nvPr userDrawn="1"/>
        </p:nvCxnSpPr>
        <p:spPr>
          <a:xfrm>
            <a:off x="578601" y="1906098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cxnSp>
        <p:nvCxnSpPr>
          <p:cNvPr id="10" name="Straight Connector 9"/>
          <p:cNvCxnSpPr/>
          <p:nvPr userDrawn="1"/>
        </p:nvCxnSpPr>
        <p:spPr>
          <a:xfrm>
            <a:off x="578601" y="2480990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cxnSp>
        <p:nvCxnSpPr>
          <p:cNvPr id="13" name="Straight Connector 12"/>
          <p:cNvCxnSpPr/>
          <p:nvPr userDrawn="1"/>
        </p:nvCxnSpPr>
        <p:spPr>
          <a:xfrm>
            <a:off x="578601" y="3048706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cxnSp>
        <p:nvCxnSpPr>
          <p:cNvPr id="15" name="Straight Connector 14"/>
          <p:cNvCxnSpPr/>
          <p:nvPr userDrawn="1"/>
        </p:nvCxnSpPr>
        <p:spPr>
          <a:xfrm>
            <a:off x="578601" y="3631375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89003" y="1487747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01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5" hasCustomPrompt="1"/>
          </p:nvPr>
        </p:nvSpPr>
        <p:spPr>
          <a:xfrm>
            <a:off x="598493" y="2067581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02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6" hasCustomPrompt="1"/>
          </p:nvPr>
        </p:nvSpPr>
        <p:spPr>
          <a:xfrm>
            <a:off x="589183" y="2638847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03</a:t>
            </a:r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17" hasCustomPrompt="1"/>
          </p:nvPr>
        </p:nvSpPr>
        <p:spPr>
          <a:xfrm>
            <a:off x="578600" y="3221517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04</a:t>
            </a:r>
          </a:p>
        </p:txBody>
      </p:sp>
      <p:pic>
        <p:nvPicPr>
          <p:cNvPr id="19" name="Picture 1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 descr="AECOM_magenta-blue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586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GR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521" y="1371918"/>
            <a:ext cx="10971372" cy="169317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AECOM solves complex challenges in the built, natural and social environment…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6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0176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grey 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521235"/>
            <a:ext cx="5242302" cy="33835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World Trade Center, New York City, U.S.A.</a:t>
            </a:r>
          </a:p>
          <a:p>
            <a:pPr lvl="0"/>
            <a:r>
              <a:rPr lang="en-US" dirty="0" smtClean="0"/>
              <a:t>Services: Construction manager | Site and streetscape design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1" y="1371918"/>
            <a:ext cx="5280663" cy="1540921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for our clients’ most important projects, 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5894" y="95272"/>
            <a:ext cx="5871049" cy="6764316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8533297" y="6614270"/>
            <a:ext cx="3297592" cy="263801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Photo credit: Port </a:t>
            </a:r>
            <a:r>
              <a:rPr lang="en-US" sz="1000" dirty="0">
                <a:solidFill>
                  <a:schemeClr val="bg1"/>
                </a:solidFill>
              </a:rPr>
              <a:t>Authority of New York &amp; New </a:t>
            </a:r>
            <a:r>
              <a:rPr lang="en-US" sz="1000" dirty="0" smtClean="0">
                <a:solidFill>
                  <a:schemeClr val="bg1"/>
                </a:solidFill>
              </a:rPr>
              <a:t>Jersey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1" name="Picture 10" descr="AECOM_magenta-blue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8053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l grey 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8826" y="1371919"/>
            <a:ext cx="10988997" cy="86759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300" dirty="0" smtClean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all over the world,</a:t>
            </a:r>
            <a:endParaRPr lang="en-US" sz="4300" dirty="0">
              <a:solidFill>
                <a:schemeClr val="bg1"/>
              </a:solidFill>
              <a:latin typeface="Arial"/>
              <a:ea typeface="Calibri"/>
              <a:cs typeface="Times New Roman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640531"/>
            <a:ext cx="10971372" cy="219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2012 London Olympics </a:t>
            </a:r>
            <a:r>
              <a:rPr lang="en-US" dirty="0" err="1" smtClean="0"/>
              <a:t>Masterplan</a:t>
            </a:r>
            <a:r>
              <a:rPr lang="en-US" dirty="0" smtClean="0"/>
              <a:t>, London, United Kingdom   Services: </a:t>
            </a:r>
            <a:r>
              <a:rPr lang="en-US" dirty="0" err="1" smtClean="0"/>
              <a:t>Masterplanning</a:t>
            </a:r>
            <a:endParaRPr lang="en-US" dirty="0"/>
          </a:p>
        </p:txBody>
      </p:sp>
      <p:pic>
        <p:nvPicPr>
          <p:cNvPr id="8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2605"/>
          <a:stretch/>
        </p:blipFill>
        <p:spPr>
          <a:xfrm>
            <a:off x="0" y="2521529"/>
            <a:ext cx="12190413" cy="410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3748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_All grey Fre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6452" y="1371919"/>
            <a:ext cx="10772947" cy="86759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300" dirty="0" smtClean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in your region,</a:t>
            </a:r>
            <a:endParaRPr lang="en-US" sz="4300" dirty="0">
              <a:solidFill>
                <a:schemeClr val="bg1"/>
              </a:solidFill>
              <a:latin typeface="Arial"/>
              <a:ea typeface="Calibri"/>
              <a:cs typeface="Times New Roman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2534237"/>
            <a:ext cx="12190413" cy="404699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r">
              <a:buNone/>
              <a:defRPr sz="12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Customize with regional or local image here.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640531"/>
            <a:ext cx="10971372" cy="219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Project name, Location   Service 1 | Service 2 | Service | Service 3 | Service 4 </a:t>
            </a:r>
            <a:endParaRPr lang="en-US" dirty="0"/>
          </a:p>
        </p:txBody>
      </p:sp>
      <p:pic>
        <p:nvPicPr>
          <p:cNvPr id="8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400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GR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521" y="1371918"/>
            <a:ext cx="10971372" cy="169317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AECOM solves complex challenges in the built, natural and social environment…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9852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_All grey Fre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325894" y="95272"/>
            <a:ext cx="5870869" cy="6764316"/>
          </a:xfrm>
          <a:prstGeom prst="rect">
            <a:avLst/>
          </a:prstGeom>
        </p:spPr>
        <p:txBody>
          <a:bodyPr lIns="108850" tIns="54425" rIns="108850" bIns="54425"/>
          <a:lstStyle/>
          <a:p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521235"/>
            <a:ext cx="5242302" cy="33835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Project name, Location</a:t>
            </a:r>
          </a:p>
          <a:p>
            <a:pPr lvl="0"/>
            <a:r>
              <a:rPr lang="en-US" dirty="0" smtClean="0"/>
              <a:t>Services: Service 1 | Service 2 | Service 3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1" y="1371918"/>
            <a:ext cx="5280663" cy="1540921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your text here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</p:txBody>
      </p:sp>
      <p:pic>
        <p:nvPicPr>
          <p:cNvPr id="8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77564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11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1449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no agenda #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7840" y="1042118"/>
            <a:ext cx="10969984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10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7404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9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5941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1" y="1632328"/>
            <a:ext cx="10979472" cy="743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100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Extra statement here if needed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10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9318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4" y="1042118"/>
            <a:ext cx="10457289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3" y="1632328"/>
            <a:ext cx="10979472" cy="743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100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Extra statement here if needed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13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324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Valu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0" y="-315590"/>
            <a:ext cx="12166873" cy="68590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6353407" y="1796739"/>
            <a:ext cx="4421140" cy="140257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l"/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[XXXXX value listed here:]</a:t>
            </a:r>
            <a:endParaRPr lang="en-US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An AECOM 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Core </a:t>
            </a:r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alue </a:t>
            </a:r>
          </a:p>
          <a:p>
            <a:pPr algn="l"/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mbedded in </a:t>
            </a:r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our culture and our 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project foundation.</a:t>
            </a:r>
            <a:endParaRPr lang="en-US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619874" y="4835124"/>
            <a:ext cx="982855" cy="63313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Growth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870952" y="3852399"/>
            <a:ext cx="886675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Agility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908165" y="2853461"/>
            <a:ext cx="1322692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Innovation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2367348" y="2110745"/>
            <a:ext cx="1351546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Excellence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3976295" y="2426234"/>
            <a:ext cx="947589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Clients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4524138" y="3356174"/>
            <a:ext cx="1373988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Employees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4497511" y="4519636"/>
            <a:ext cx="875455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Safety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3043198" y="5088460"/>
            <a:ext cx="1080639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Integrity</a:t>
            </a:r>
            <a:endParaRPr lang="en-US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27" name="Picture 10" descr="AECOM_magenta-blue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818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6453" y="1589456"/>
            <a:ext cx="4946837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[Practice leads:]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10" name="Text Placeholder 18"/>
          <p:cNvSpPr>
            <a:spLocks noGrp="1"/>
          </p:cNvSpPr>
          <p:nvPr>
            <p:ph type="body" sz="quarter" idx="18" hasCustomPrompt="1"/>
          </p:nvPr>
        </p:nvSpPr>
        <p:spPr>
          <a:xfrm>
            <a:off x="618352" y="3017294"/>
            <a:ext cx="4946837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[Key technical staff:]</a:t>
            </a:r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9" hasCustomPrompt="1"/>
          </p:nvPr>
        </p:nvSpPr>
        <p:spPr>
          <a:xfrm>
            <a:off x="626454" y="4448860"/>
            <a:ext cx="4946837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[Principals:]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868753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7328762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8788770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10248778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361243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8821251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10281259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815271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275278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5868753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7361243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868753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30" name="Picture 2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0" descr="AECOM_magenta-blue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6961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7891938" y="1598983"/>
            <a:ext cx="3705886" cy="4353933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Name/degree</a:t>
            </a:r>
          </a:p>
          <a:p>
            <a:pPr lvl="0"/>
            <a:r>
              <a:rPr lang="en-US" dirty="0" smtClean="0"/>
              <a:t>Your job title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Your location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Short and sweet bio here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10" name="Text Placeholder 18"/>
          <p:cNvSpPr>
            <a:spLocks noGrp="1"/>
          </p:cNvSpPr>
          <p:nvPr>
            <p:ph type="body" sz="quarter" idx="18"/>
          </p:nvPr>
        </p:nvSpPr>
        <p:spPr>
          <a:xfrm>
            <a:off x="2155403" y="1598983"/>
            <a:ext cx="3701294" cy="4353933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 algn="l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6325894" y="1598983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8351" y="1598983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22" name="Picture 2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AECOM_magenta-blue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3915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626452" y="1589455"/>
            <a:ext cx="5242302" cy="187016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10" name="Text Placeholder 18"/>
          <p:cNvSpPr>
            <a:spLocks noGrp="1"/>
          </p:cNvSpPr>
          <p:nvPr>
            <p:ph type="body" sz="quarter" idx="18"/>
          </p:nvPr>
        </p:nvSpPr>
        <p:spPr>
          <a:xfrm>
            <a:off x="6325894" y="1589455"/>
            <a:ext cx="5239449" cy="1870577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9"/>
          </p:nvPr>
        </p:nvSpPr>
        <p:spPr>
          <a:xfrm>
            <a:off x="626454" y="3802666"/>
            <a:ext cx="5242300" cy="187495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323043" y="3802666"/>
            <a:ext cx="5242300" cy="187495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24" name="Picture 2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AECOM_magenta-blue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214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grey 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521235"/>
            <a:ext cx="5242302" cy="33835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World Trade Center, New York City, U.S.A.</a:t>
            </a:r>
          </a:p>
          <a:p>
            <a:pPr lvl="0"/>
            <a:r>
              <a:rPr lang="en-US" dirty="0" smtClean="0"/>
              <a:t>Services: Construction manager | Site and streetscape design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1" y="1371918"/>
            <a:ext cx="5280663" cy="1540921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for our clients’ most important projects, 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894" y="173770"/>
            <a:ext cx="5871049" cy="660732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8533297" y="6614270"/>
            <a:ext cx="3297592" cy="263801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Photo credit: Port </a:t>
            </a:r>
            <a:r>
              <a:rPr lang="en-US" sz="1000" dirty="0">
                <a:solidFill>
                  <a:schemeClr val="bg1"/>
                </a:solidFill>
              </a:rPr>
              <a:t>Authority of New York &amp; New </a:t>
            </a:r>
            <a:r>
              <a:rPr lang="en-US" sz="1000" dirty="0" smtClean="0">
                <a:solidFill>
                  <a:schemeClr val="bg1"/>
                </a:solidFill>
              </a:rPr>
              <a:t>Jersey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9" descr="AECOM_blue-green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6270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15869" y="1777644"/>
            <a:ext cx="10971372" cy="461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33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615869" y="2238869"/>
            <a:ext cx="10971372" cy="889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9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88502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2753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177004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626452" y="3297723"/>
            <a:ext cx="10971372" cy="461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33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626452" y="3758948"/>
            <a:ext cx="10971372" cy="889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9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88502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2753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177004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610578" y="4809254"/>
            <a:ext cx="10971372" cy="461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33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610578" y="5270479"/>
            <a:ext cx="10971372" cy="889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9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88502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2753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177004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18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3254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1" y="2136943"/>
            <a:ext cx="5230218" cy="3815972"/>
          </a:xfrm>
          <a:prstGeom prst="rect">
            <a:avLst/>
          </a:prstGeom>
        </p:spPr>
        <p:txBody>
          <a:bodyPr lIns="0" tIns="0" rIns="0" bIns="0" numCol="1" spcCol="0"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Insert text here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6298380" y="2136943"/>
            <a:ext cx="5299443" cy="3815972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text here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05306" y="1881121"/>
            <a:ext cx="5242283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 hasCustomPrompt="1"/>
          </p:nvPr>
        </p:nvSpPr>
        <p:spPr>
          <a:xfrm>
            <a:off x="6298380" y="1881624"/>
            <a:ext cx="5299443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14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7225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18997" y="1881121"/>
            <a:ext cx="5266380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 hasCustomPrompt="1"/>
          </p:nvPr>
        </p:nvSpPr>
        <p:spPr>
          <a:xfrm>
            <a:off x="6298380" y="1881624"/>
            <a:ext cx="5299443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618351" y="2129331"/>
            <a:ext cx="5250402" cy="3813931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6298380" y="2138985"/>
            <a:ext cx="5299443" cy="3813931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14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73478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1" y="1881624"/>
            <a:ext cx="5230218" cy="4071292"/>
          </a:xfrm>
          <a:prstGeom prst="rect">
            <a:avLst/>
          </a:prstGeom>
        </p:spPr>
        <p:txBody>
          <a:bodyPr lIns="0" tIns="0" rIns="0" bIns="0" numCol="1" spcCol="0"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Insert text here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309773" y="1881623"/>
            <a:ext cx="5288050" cy="4071293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text here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12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17339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6325894" y="1891278"/>
            <a:ext cx="5271930" cy="4061638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618351" y="1881624"/>
            <a:ext cx="5250402" cy="4061638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14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31223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1437424"/>
            <a:ext cx="5868753" cy="542216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/>
            </a:lvl1pPr>
          </a:lstStyle>
          <a:p>
            <a:r>
              <a:rPr lang="en-US" sz="1200" dirty="0" smtClean="0"/>
              <a:t>2 side bleed project image here, crop as necessary.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298380" y="2675557"/>
            <a:ext cx="5306893" cy="327735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98380" y="1589456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pic>
        <p:nvPicPr>
          <p:cNvPr id="12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63160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vert w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98380" y="1589456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1437424"/>
            <a:ext cx="5868753" cy="542216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/>
            </a:lvl1pPr>
          </a:lstStyle>
          <a:p>
            <a:r>
              <a:rPr lang="en-US" sz="1200" dirty="0" smtClean="0"/>
              <a:t>2 side bleed project image here, crop as necessary.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298380" y="2675557"/>
            <a:ext cx="5306893" cy="327735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321390" y="2526645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14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23092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vert 3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98380" y="1589456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1437424"/>
            <a:ext cx="5868753" cy="542216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/>
            </a:lvl1pPr>
          </a:lstStyle>
          <a:p>
            <a:r>
              <a:rPr lang="en-US" sz="1200" dirty="0" smtClean="0"/>
              <a:t>2 side bleed project image here, crop as necessary.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98381" y="2526645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23" name="Text Placeholder 18"/>
          <p:cNvSpPr>
            <a:spLocks noGrp="1"/>
          </p:cNvSpPr>
          <p:nvPr>
            <p:ph type="body" sz="quarter" idx="19" hasCustomPrompt="1"/>
          </p:nvPr>
        </p:nvSpPr>
        <p:spPr>
          <a:xfrm>
            <a:off x="6298380" y="3839534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6298381" y="4776723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25" name="Text Placeholder 18"/>
          <p:cNvSpPr>
            <a:spLocks noGrp="1"/>
          </p:cNvSpPr>
          <p:nvPr>
            <p:ph type="body" sz="quarter" idx="20" hasCustomPrompt="1"/>
          </p:nvPr>
        </p:nvSpPr>
        <p:spPr>
          <a:xfrm>
            <a:off x="6298380" y="4986112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6298381" y="5923301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16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6419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fre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11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81978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fre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2763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11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137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l grey 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8826" y="1371919"/>
            <a:ext cx="10988997" cy="86759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300" dirty="0" smtClean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all over the world,</a:t>
            </a:r>
            <a:endParaRPr lang="en-US" sz="4300" dirty="0">
              <a:solidFill>
                <a:schemeClr val="bg1"/>
              </a:solidFill>
              <a:latin typeface="Arial"/>
              <a:ea typeface="Calibri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2605"/>
          <a:stretch/>
        </p:blipFill>
        <p:spPr>
          <a:xfrm>
            <a:off x="0" y="2521529"/>
            <a:ext cx="12190413" cy="4109406"/>
          </a:xfrm>
          <a:prstGeom prst="rect">
            <a:avLst/>
          </a:prstGeom>
        </p:spPr>
      </p:pic>
      <p:sp>
        <p:nvSpPr>
          <p:cNvPr id="9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640531"/>
            <a:ext cx="10971372" cy="219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2012 London Olympics </a:t>
            </a:r>
            <a:r>
              <a:rPr lang="en-US" dirty="0" err="1" smtClean="0"/>
              <a:t>Masterplan</a:t>
            </a:r>
            <a:r>
              <a:rPr lang="en-US" dirty="0" smtClean="0"/>
              <a:t>, London, United Kingdom   Services: </a:t>
            </a:r>
            <a:r>
              <a:rPr lang="en-US" dirty="0" err="1" smtClean="0"/>
              <a:t>Masterplanning</a:t>
            </a:r>
            <a:endParaRPr lang="en-US" dirty="0"/>
          </a:p>
        </p:txBody>
      </p:sp>
      <p:pic>
        <p:nvPicPr>
          <p:cNvPr id="6" name="Picture 9" descr="AECOM_blue-green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8295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fre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2763" y="1437424"/>
            <a:ext cx="1097506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11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73010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no imag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18353" y="2675557"/>
            <a:ext cx="5238942" cy="327735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19110" y="1589456"/>
            <a:ext cx="5223369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sp>
        <p:nvSpPr>
          <p:cNvPr id="10" name="Text Placeholder 16"/>
          <p:cNvSpPr>
            <a:spLocks noGrp="1"/>
          </p:cNvSpPr>
          <p:nvPr>
            <p:ph type="body" sz="quarter" idx="18" hasCustomPrompt="1"/>
          </p:nvPr>
        </p:nvSpPr>
        <p:spPr>
          <a:xfrm>
            <a:off x="6305632" y="2675557"/>
            <a:ext cx="5259710" cy="327735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9" hasCustomPrompt="1"/>
          </p:nvPr>
        </p:nvSpPr>
        <p:spPr>
          <a:xfrm>
            <a:off x="6325894" y="1589456"/>
            <a:ext cx="5239449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46289" y="2524929"/>
            <a:ext cx="5210410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cxnSp>
        <p:nvCxnSpPr>
          <p:cNvPr id="14" name="Straight Connector 13"/>
          <p:cNvCxnSpPr/>
          <p:nvPr userDrawn="1"/>
        </p:nvCxnSpPr>
        <p:spPr>
          <a:xfrm>
            <a:off x="6320464" y="2524929"/>
            <a:ext cx="5244879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cxnSp>
        <p:nvCxnSpPr>
          <p:cNvPr id="16" name="Straight Connector 15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21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96565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hor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3419110"/>
            <a:ext cx="12190413" cy="3440478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 baseline="0"/>
            </a:lvl1pPr>
          </a:lstStyle>
          <a:p>
            <a:r>
              <a:rPr lang="en-US" sz="1200" dirty="0" smtClean="0"/>
              <a:t>3 side bleed project image here, crop as necessary.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325894" y="1589456"/>
            <a:ext cx="5271930" cy="166724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6453" y="1589456"/>
            <a:ext cx="5242300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4"/>
            </a:solidFill>
            <a:prstDash val="solid"/>
          </a:ln>
          <a:effectLst/>
        </p:spPr>
      </p:cxnSp>
      <p:pic>
        <p:nvPicPr>
          <p:cNvPr id="12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892626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full bleed, photo light a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-1" y="95273"/>
            <a:ext cx="12190414" cy="676431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 baseline="0"/>
            </a:lvl1pPr>
          </a:lstStyle>
          <a:p>
            <a:r>
              <a:rPr lang="en-US" sz="1200" dirty="0" smtClean="0"/>
              <a:t>4 side bleed project image here, crop as necessary.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1" y="5230823"/>
            <a:ext cx="12190414" cy="944781"/>
          </a:xfrm>
          <a:prstGeom prst="rect">
            <a:avLst/>
          </a:prstGeom>
          <a:solidFill>
            <a:schemeClr val="accent4">
              <a:alpha val="60000"/>
            </a:schemeClr>
          </a:solidFill>
        </p:spPr>
        <p:txBody>
          <a:bodyPr lIns="1088502" tIns="54425" rIns="108850" bIns="54425"/>
          <a:lstStyle>
            <a:lvl1pPr marL="0" indent="0">
              <a:spcBef>
                <a:spcPts val="0"/>
              </a:spcBef>
              <a:buNone/>
              <a:defRPr sz="1200" b="1" baseline="0">
                <a:solidFill>
                  <a:schemeClr val="bg1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pic>
        <p:nvPicPr>
          <p:cNvPr id="7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134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full bleed, photo drk a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-1" y="95273"/>
            <a:ext cx="12190414" cy="676431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 baseline="0"/>
            </a:lvl1pPr>
          </a:lstStyle>
          <a:p>
            <a:r>
              <a:rPr lang="en-US" sz="1200" dirty="0" smtClean="0"/>
              <a:t>4 side bleed project image here, crop as necessary.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1" y="5213727"/>
            <a:ext cx="12190414" cy="944781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lIns="1088502" tIns="54425" rIns="108850" bIns="54425"/>
          <a:lstStyle>
            <a:lvl1pPr marL="0" indent="0">
              <a:spcBef>
                <a:spcPts val="0"/>
              </a:spcBef>
              <a:buNone/>
              <a:defRPr sz="1200" b="1" baseline="0">
                <a:solidFill>
                  <a:schemeClr val="tx1">
                    <a:lumMod val="50000"/>
                  </a:schemeClr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pic>
        <p:nvPicPr>
          <p:cNvPr id="7" name="Picture 10" descr="AECOM_magenta-blue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95024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133955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lIns="108850" tIns="54425" rIns="108850" bIns="54425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lIns="108850" tIns="54425" rIns="108850" bIns="5442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lIns="108850" tIns="54425" rIns="108850" bIns="54425"/>
          <a:lstStyle/>
          <a:p>
            <a:fld id="{7A201CF7-AA38-4D53-BA06-A666BDC60FC2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lIns="108850" tIns="54425" rIns="108850" bIns="54425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lIns="108850" tIns="54425" rIns="108850" bIns="54425"/>
          <a:lstStyle/>
          <a:p>
            <a:fld id="{5557319F-550F-4F0C-9FB0-45CF4B2A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1889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0" y="1042118"/>
            <a:ext cx="10971372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Getting to know us: AECOM in [state/city, region]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4439" y="1437424"/>
            <a:ext cx="10863436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67938" y="1498709"/>
            <a:ext cx="10565025" cy="4573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9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Presentation subtitle here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609521" y="6418161"/>
            <a:ext cx="2539669" cy="1857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1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buNone/>
              <a:defRPr sz="1100">
                <a:latin typeface="Arial" pitchFamily="34" charset="0"/>
                <a:cs typeface="Arial" pitchFamily="34" charset="0"/>
              </a:defRPr>
            </a:lvl2pPr>
            <a:lvl3pPr marL="1088502" indent="0">
              <a:buNone/>
              <a:defRPr sz="1100">
                <a:latin typeface="Arial" pitchFamily="34" charset="0"/>
                <a:cs typeface="Arial" pitchFamily="34" charset="0"/>
              </a:defRPr>
            </a:lvl3pPr>
            <a:lvl4pPr marL="1632753" indent="0">
              <a:buNone/>
              <a:defRPr sz="1100">
                <a:latin typeface="Arial" pitchFamily="34" charset="0"/>
                <a:cs typeface="Arial" pitchFamily="34" charset="0"/>
              </a:defRPr>
            </a:lvl4pPr>
            <a:lvl5pPr marL="2177004" indent="0">
              <a:buNone/>
              <a:defRPr sz="11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Insert date here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362748"/>
            <a:ext cx="12190413" cy="198007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 defTabSz="1088502" rtl="0" eaLnBrk="1" latinLnBrk="0" hangingPunct="1">
              <a:spcBef>
                <a:spcPts val="0"/>
              </a:spcBef>
              <a:buFont typeface="Arial" pitchFamily="34" charset="0"/>
              <a:buNone/>
              <a:defRPr lang="en-US" sz="1100" b="0" i="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  <a:buFont typeface="Arial" pitchFamily="34" charset="0"/>
              <a:buNone/>
            </a:pPr>
            <a:r>
              <a:rPr lang="en-US" dirty="0" smtClean="0"/>
              <a:t>Placeholder area for filmstrip graphic. Use “</a:t>
            </a:r>
            <a:r>
              <a:rPr lang="en-US" dirty="0" err="1" smtClean="0"/>
              <a:t>SlideGraphics.indd</a:t>
            </a:r>
            <a:r>
              <a:rPr lang="en-US" dirty="0" smtClean="0"/>
              <a:t>” file to customize with your own imagery and export out new .</a:t>
            </a:r>
            <a:r>
              <a:rPr lang="en-US" dirty="0" err="1" smtClean="0"/>
              <a:t>png</a:t>
            </a:r>
            <a:r>
              <a:rPr lang="en-US" dirty="0" smtClean="0"/>
              <a:t> graphic to insert into presentation OR use template master layout slide named “2_COVER” with prepopulated imagery</a:t>
            </a:r>
            <a:endParaRPr lang="en-US" dirty="0"/>
          </a:p>
        </p:txBody>
      </p:sp>
      <p:pic>
        <p:nvPicPr>
          <p:cNvPr id="12" name="Picture 11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76588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1889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0" y="1042118"/>
            <a:ext cx="10971372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Getting to know us: AECOM in the [state/city, region]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4439" y="1437424"/>
            <a:ext cx="10863436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67938" y="1498709"/>
            <a:ext cx="10565025" cy="4573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9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Presentation subtitle here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609521" y="6418161"/>
            <a:ext cx="2539669" cy="1857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1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buNone/>
              <a:defRPr sz="1100">
                <a:latin typeface="Arial" pitchFamily="34" charset="0"/>
                <a:cs typeface="Arial" pitchFamily="34" charset="0"/>
              </a:defRPr>
            </a:lvl2pPr>
            <a:lvl3pPr marL="1088502" indent="0">
              <a:buNone/>
              <a:defRPr sz="1100">
                <a:latin typeface="Arial" pitchFamily="34" charset="0"/>
                <a:cs typeface="Arial" pitchFamily="34" charset="0"/>
              </a:defRPr>
            </a:lvl3pPr>
            <a:lvl4pPr marL="1632753" indent="0">
              <a:buNone/>
              <a:defRPr sz="1100">
                <a:latin typeface="Arial" pitchFamily="34" charset="0"/>
                <a:cs typeface="Arial" pitchFamily="34" charset="0"/>
              </a:defRPr>
            </a:lvl4pPr>
            <a:lvl5pPr marL="2177004" indent="0">
              <a:buNone/>
              <a:defRPr sz="11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Insert date here</a:t>
            </a:r>
          </a:p>
        </p:txBody>
      </p:sp>
      <p:pic>
        <p:nvPicPr>
          <p:cNvPr id="10" name="Picture 9" descr="AECOM_orange-magenta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09803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79309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1117364" y="1331740"/>
            <a:ext cx="10480460" cy="2216663"/>
          </a:xfrm>
          <a:prstGeom prst="rect">
            <a:avLst/>
          </a:prstGeom>
        </p:spPr>
        <p:txBody>
          <a:bodyPr lIns="0" tIns="0" rIns="0" bIns="0"/>
          <a:lstStyle>
            <a:lvl1pPr algn="l" defTabSz="1088502" rtl="0" eaLnBrk="1" latinLnBrk="0" hangingPunct="1">
              <a:lnSpc>
                <a:spcPts val="5476"/>
              </a:lnSpc>
              <a:spcBef>
                <a:spcPts val="0"/>
              </a:spcBef>
              <a:buNone/>
              <a:defRPr lang="en-US" sz="2900" kern="1200" baseline="0" dirty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0" y="1042118"/>
            <a:ext cx="11378693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Getting to know us: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78601" y="1437424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9" name="Straight Connector 8"/>
          <p:cNvCxnSpPr/>
          <p:nvPr userDrawn="1"/>
        </p:nvCxnSpPr>
        <p:spPr>
          <a:xfrm>
            <a:off x="578601" y="1906098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10" name="Straight Connector 9"/>
          <p:cNvCxnSpPr/>
          <p:nvPr userDrawn="1"/>
        </p:nvCxnSpPr>
        <p:spPr>
          <a:xfrm>
            <a:off x="578601" y="2480990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13" name="Straight Connector 12"/>
          <p:cNvCxnSpPr/>
          <p:nvPr userDrawn="1"/>
        </p:nvCxnSpPr>
        <p:spPr>
          <a:xfrm>
            <a:off x="578601" y="3048706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15" name="Straight Connector 14"/>
          <p:cNvCxnSpPr/>
          <p:nvPr userDrawn="1"/>
        </p:nvCxnSpPr>
        <p:spPr>
          <a:xfrm>
            <a:off x="578601" y="3631375"/>
            <a:ext cx="5668542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89003" y="1487747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01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5" hasCustomPrompt="1"/>
          </p:nvPr>
        </p:nvSpPr>
        <p:spPr>
          <a:xfrm>
            <a:off x="598493" y="2067581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02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6" hasCustomPrompt="1"/>
          </p:nvPr>
        </p:nvSpPr>
        <p:spPr>
          <a:xfrm>
            <a:off x="589183" y="2638847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03</a:t>
            </a:r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17" hasCustomPrompt="1"/>
          </p:nvPr>
        </p:nvSpPr>
        <p:spPr>
          <a:xfrm>
            <a:off x="578600" y="3221517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04</a:t>
            </a:r>
          </a:p>
        </p:txBody>
      </p:sp>
      <p:pic>
        <p:nvPicPr>
          <p:cNvPr id="19" name="Picture 1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AECOM_orange-magenta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6490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_All grey Fre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6452" y="1371919"/>
            <a:ext cx="10772947" cy="86759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300" dirty="0" smtClean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in your region,</a:t>
            </a:r>
            <a:endParaRPr lang="en-US" sz="4300" dirty="0">
              <a:solidFill>
                <a:schemeClr val="bg1"/>
              </a:solidFill>
              <a:latin typeface="Arial"/>
              <a:ea typeface="Calibri"/>
              <a:cs typeface="Times New Roman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2534237"/>
            <a:ext cx="12190413" cy="404699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r">
              <a:buNone/>
              <a:defRPr sz="12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Customize with regional or local image here.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640531"/>
            <a:ext cx="10971372" cy="219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Project name, Location   Service 1 | Service 2 | Service | Service 3 | Service 4 </a:t>
            </a:r>
            <a:endParaRPr lang="en-US" dirty="0"/>
          </a:p>
        </p:txBody>
      </p:sp>
      <p:pic>
        <p:nvPicPr>
          <p:cNvPr id="6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621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GR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521" y="1371918"/>
            <a:ext cx="10971372" cy="169317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AECOM solves complex challenges in the built, natural and social environment…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Picture 4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5289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grey 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521235"/>
            <a:ext cx="5242302" cy="33835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World Trade Center, New York City, U.S.A.</a:t>
            </a:r>
          </a:p>
          <a:p>
            <a:pPr lvl="0"/>
            <a:r>
              <a:rPr lang="en-US" dirty="0" smtClean="0"/>
              <a:t>Services: Construction manager | Site and streetscape design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1" y="1371918"/>
            <a:ext cx="5280663" cy="1540921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for our clients’ most important projects, 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5894" y="95272"/>
            <a:ext cx="5871049" cy="6764316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8533297" y="6614270"/>
            <a:ext cx="3297592" cy="263801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Photo credit: Port </a:t>
            </a:r>
            <a:r>
              <a:rPr lang="en-US" sz="1000" dirty="0">
                <a:solidFill>
                  <a:schemeClr val="bg1"/>
                </a:solidFill>
              </a:rPr>
              <a:t>Authority of New York &amp; New </a:t>
            </a:r>
            <a:r>
              <a:rPr lang="en-US" sz="1000" dirty="0" smtClean="0">
                <a:solidFill>
                  <a:schemeClr val="bg1"/>
                </a:solidFill>
              </a:rPr>
              <a:t>Jersey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 descr="AECOM_orange-magenta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627387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l grey 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8826" y="1371919"/>
            <a:ext cx="10988997" cy="86759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300" dirty="0" smtClean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all over the world,</a:t>
            </a:r>
            <a:endParaRPr lang="en-US" sz="4300" dirty="0">
              <a:solidFill>
                <a:schemeClr val="bg1"/>
              </a:solidFill>
              <a:latin typeface="Arial"/>
              <a:ea typeface="Calibri"/>
              <a:cs typeface="Times New Roman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640531"/>
            <a:ext cx="10971372" cy="219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2012 London Olympics </a:t>
            </a:r>
            <a:r>
              <a:rPr lang="en-US" dirty="0" err="1" smtClean="0"/>
              <a:t>Masterplan</a:t>
            </a:r>
            <a:r>
              <a:rPr lang="en-US" dirty="0" smtClean="0"/>
              <a:t>, London, United Kingdom   Services: </a:t>
            </a:r>
            <a:r>
              <a:rPr lang="en-US" dirty="0" err="1" smtClean="0"/>
              <a:t>Masterplanning</a:t>
            </a:r>
            <a:endParaRPr lang="en-US" dirty="0"/>
          </a:p>
        </p:txBody>
      </p:sp>
      <p:pic>
        <p:nvPicPr>
          <p:cNvPr id="7" name="Picture 6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2605"/>
          <a:stretch/>
        </p:blipFill>
        <p:spPr>
          <a:xfrm>
            <a:off x="0" y="2521529"/>
            <a:ext cx="12190413" cy="410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93557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_All grey Fre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6452" y="1371919"/>
            <a:ext cx="10772947" cy="86759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300" dirty="0" smtClean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in your region,</a:t>
            </a:r>
            <a:endParaRPr lang="en-US" sz="4300" dirty="0">
              <a:solidFill>
                <a:schemeClr val="bg1"/>
              </a:solidFill>
              <a:latin typeface="Arial"/>
              <a:ea typeface="Calibri"/>
              <a:cs typeface="Times New Roman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2534237"/>
            <a:ext cx="12190413" cy="404699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r">
              <a:buNone/>
              <a:defRPr sz="12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Customize with regional or local image here.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640531"/>
            <a:ext cx="10971372" cy="219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Project name, Location   Service 1 | Service 2 | Service | Service 3 | Service 4 </a:t>
            </a:r>
            <a:endParaRPr lang="en-US" dirty="0"/>
          </a:p>
        </p:txBody>
      </p:sp>
      <p:pic>
        <p:nvPicPr>
          <p:cNvPr id="7" name="Picture 6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9438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_All grey Fre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325894" y="95272"/>
            <a:ext cx="5870869" cy="6764316"/>
          </a:xfrm>
          <a:prstGeom prst="rect">
            <a:avLst/>
          </a:prstGeom>
        </p:spPr>
        <p:txBody>
          <a:bodyPr lIns="108850" tIns="54425" rIns="108850" bIns="54425"/>
          <a:lstStyle/>
          <a:p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521235"/>
            <a:ext cx="5242302" cy="33835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Project name, Location</a:t>
            </a:r>
          </a:p>
          <a:p>
            <a:pPr lvl="0"/>
            <a:r>
              <a:rPr lang="en-US" dirty="0" smtClean="0"/>
              <a:t>Services: Service 1 | Service 2 | Service 3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1" y="1371918"/>
            <a:ext cx="5280663" cy="1540921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your text here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</p:txBody>
      </p:sp>
      <p:pic>
        <p:nvPicPr>
          <p:cNvPr id="7" name="Picture 6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64070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10" name="Picture 9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147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no agenda #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7840" y="1042118"/>
            <a:ext cx="10969984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9" name="Picture 8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260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8" name="Picture 7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9871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1" y="1632328"/>
            <a:ext cx="10979472" cy="743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100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Extra statement here if needed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9" name="Picture 8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424462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4" y="1042118"/>
            <a:ext cx="10457289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3" y="1632328"/>
            <a:ext cx="10979472" cy="743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2100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Extra statement here if needed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12" name="Picture 11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4847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_All grey Fre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325894" y="95272"/>
            <a:ext cx="5870869" cy="6764316"/>
          </a:xfrm>
          <a:prstGeom prst="rect">
            <a:avLst/>
          </a:prstGeom>
        </p:spPr>
        <p:txBody>
          <a:bodyPr lIns="108850" tIns="54425" rIns="108850" bIns="54425"/>
          <a:lstStyle/>
          <a:p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52" y="6521235"/>
            <a:ext cx="5242302" cy="33835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000" b="0" baseline="0">
                <a:solidFill>
                  <a:schemeClr val="bg1"/>
                </a:solidFill>
              </a:defRPr>
            </a:lvl1pPr>
            <a:lvl2pPr marL="544251" indent="0">
              <a:buNone/>
              <a:defRPr sz="1000">
                <a:solidFill>
                  <a:schemeClr val="bg1"/>
                </a:solidFill>
              </a:defRPr>
            </a:lvl2pPr>
            <a:lvl3pPr marL="1088502" indent="0">
              <a:buNone/>
              <a:defRPr sz="1000">
                <a:solidFill>
                  <a:schemeClr val="bg1"/>
                </a:solidFill>
              </a:defRPr>
            </a:lvl3pPr>
            <a:lvl4pPr marL="1632753" indent="0">
              <a:buNone/>
              <a:defRPr sz="1000">
                <a:solidFill>
                  <a:schemeClr val="bg1"/>
                </a:solidFill>
              </a:defRPr>
            </a:lvl4pPr>
            <a:lvl5pPr marL="2177004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Project name, Location</a:t>
            </a:r>
          </a:p>
          <a:p>
            <a:pPr lvl="0"/>
            <a:r>
              <a:rPr lang="en-US" dirty="0" smtClean="0"/>
              <a:t>Services: Service 1 | Service 2 | Service 3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8091" y="1371918"/>
            <a:ext cx="5280663" cy="1540921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43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1088502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your text here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</p:txBody>
      </p:sp>
      <p:pic>
        <p:nvPicPr>
          <p:cNvPr id="6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669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Valu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0" y="-315590"/>
            <a:ext cx="12166873" cy="68590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6353407" y="1796739"/>
            <a:ext cx="4421140" cy="140257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l"/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[XXXXX value listed here:]</a:t>
            </a:r>
            <a:endParaRPr lang="en-US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An AECOM 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Core </a:t>
            </a:r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alue </a:t>
            </a:r>
          </a:p>
          <a:p>
            <a:pPr algn="l"/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mbedded in </a:t>
            </a:r>
            <a:r>
              <a:rPr lang="en-US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our culture and our </a:t>
            </a:r>
            <a:r>
              <a:rPr lang="en-US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project foundation.</a:t>
            </a:r>
            <a:endParaRPr lang="en-US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619874" y="4835124"/>
            <a:ext cx="982855" cy="63313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Growth</a:t>
            </a:r>
            <a:endParaRPr lang="en-US" sz="17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17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870952" y="3852399"/>
            <a:ext cx="886675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Agility</a:t>
            </a:r>
            <a:endParaRPr lang="en-US" sz="17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908165" y="2853461"/>
            <a:ext cx="1322692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Innovation</a:t>
            </a:r>
            <a:endParaRPr lang="en-US" sz="17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2367348" y="2110745"/>
            <a:ext cx="1351546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Excellence</a:t>
            </a:r>
            <a:endParaRPr lang="en-US" sz="17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3976295" y="2426234"/>
            <a:ext cx="947589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Clients</a:t>
            </a:r>
            <a:endParaRPr lang="en-US" sz="17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4524138" y="3356174"/>
            <a:ext cx="1373988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Employees</a:t>
            </a:r>
            <a:endParaRPr lang="en-US" sz="17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4497511" y="4519636"/>
            <a:ext cx="875455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Safety</a:t>
            </a:r>
            <a:endParaRPr lang="en-US" sz="17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3043198" y="5088460"/>
            <a:ext cx="1080639" cy="371523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l"/>
            <a:r>
              <a:rPr lang="fr-FR" sz="1700" b="1" dirty="0" err="1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Integrity</a:t>
            </a:r>
            <a:endParaRPr lang="en-US" sz="17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26" name="Picture 25" descr="AECOM_orange-magenta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0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6453" y="1589456"/>
            <a:ext cx="4946837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[Practice leads:]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10" name="Text Placeholder 18"/>
          <p:cNvSpPr>
            <a:spLocks noGrp="1"/>
          </p:cNvSpPr>
          <p:nvPr>
            <p:ph type="body" sz="quarter" idx="18" hasCustomPrompt="1"/>
          </p:nvPr>
        </p:nvSpPr>
        <p:spPr>
          <a:xfrm>
            <a:off x="618352" y="3017294"/>
            <a:ext cx="4946837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[Key technical staff:]</a:t>
            </a:r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9" hasCustomPrompt="1"/>
          </p:nvPr>
        </p:nvSpPr>
        <p:spPr>
          <a:xfrm>
            <a:off x="626454" y="4448860"/>
            <a:ext cx="4946837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[Principals:]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868753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7328762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8788770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10248778" y="1589456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361243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8821251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10281259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815271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275278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5868753" y="3017295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7361243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868753" y="4448860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30" name="Picture 2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AECOM_orange-magenta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142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7891938" y="1598983"/>
            <a:ext cx="3705886" cy="4353933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Name/degree</a:t>
            </a:r>
          </a:p>
          <a:p>
            <a:pPr lvl="0"/>
            <a:r>
              <a:rPr lang="en-US" dirty="0" smtClean="0"/>
              <a:t>Your job title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Your location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Short and sweet bio here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10" name="Text Placeholder 18"/>
          <p:cNvSpPr>
            <a:spLocks noGrp="1"/>
          </p:cNvSpPr>
          <p:nvPr>
            <p:ph type="body" sz="quarter" idx="18"/>
          </p:nvPr>
        </p:nvSpPr>
        <p:spPr>
          <a:xfrm>
            <a:off x="2155403" y="1598983"/>
            <a:ext cx="3701294" cy="4353933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 algn="l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6325894" y="1598983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8351" y="1598983"/>
            <a:ext cx="1316565" cy="11981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7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22" name="Picture 2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AECOM_orange-magenta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98880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626452" y="1589455"/>
            <a:ext cx="5242302" cy="187016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10" name="Text Placeholder 18"/>
          <p:cNvSpPr>
            <a:spLocks noGrp="1"/>
          </p:cNvSpPr>
          <p:nvPr>
            <p:ph type="body" sz="quarter" idx="18"/>
          </p:nvPr>
        </p:nvSpPr>
        <p:spPr>
          <a:xfrm>
            <a:off x="6325894" y="1589455"/>
            <a:ext cx="5239449" cy="1870577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9"/>
          </p:nvPr>
        </p:nvSpPr>
        <p:spPr>
          <a:xfrm>
            <a:off x="626454" y="3802666"/>
            <a:ext cx="5242300" cy="187495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323043" y="3802666"/>
            <a:ext cx="5242300" cy="187495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24" name="Picture 2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AECOM_orange-magenta_spectrum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6057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15869" y="1777644"/>
            <a:ext cx="10971372" cy="461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33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615869" y="2238869"/>
            <a:ext cx="10971372" cy="889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9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88502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2753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177004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626452" y="3297723"/>
            <a:ext cx="10971372" cy="461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33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626452" y="3758948"/>
            <a:ext cx="10971372" cy="889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9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88502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2753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177004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610578" y="4809254"/>
            <a:ext cx="10971372" cy="461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lang="en-US" sz="33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2pPr>
            <a:lvl3pPr marL="1088502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3pPr>
            <a:lvl4pPr marL="1632753" indent="0">
              <a:buNone/>
              <a:defRPr lang="en-US" sz="2900" kern="1200" baseline="0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4pPr>
            <a:lvl5pPr marL="2177004" indent="0">
              <a:buNone/>
              <a:defRPr lang="en-US" sz="2900" kern="1200" baseline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610578" y="5270479"/>
            <a:ext cx="10971372" cy="889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9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544251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88502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2753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177004" indent="0">
              <a:spcBef>
                <a:spcPts val="0"/>
              </a:spcBef>
              <a:buNone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17" name="Picture 16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453150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1" y="2136943"/>
            <a:ext cx="5230218" cy="3815972"/>
          </a:xfrm>
          <a:prstGeom prst="rect">
            <a:avLst/>
          </a:prstGeom>
        </p:spPr>
        <p:txBody>
          <a:bodyPr lIns="0" tIns="0" rIns="0" bIns="0" numCol="1" spcCol="0"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Insert text here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6298380" y="2136943"/>
            <a:ext cx="5299443" cy="3815972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text here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05306" y="1881121"/>
            <a:ext cx="5242283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 hasCustomPrompt="1"/>
          </p:nvPr>
        </p:nvSpPr>
        <p:spPr>
          <a:xfrm>
            <a:off x="6298380" y="1881624"/>
            <a:ext cx="5299443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12" name="Picture 11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346485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18997" y="1881121"/>
            <a:ext cx="5266380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 hasCustomPrompt="1"/>
          </p:nvPr>
        </p:nvSpPr>
        <p:spPr>
          <a:xfrm>
            <a:off x="6298380" y="1881624"/>
            <a:ext cx="5299443" cy="247707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700" b="1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header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618351" y="2129331"/>
            <a:ext cx="5250402" cy="3813931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6298380" y="2138985"/>
            <a:ext cx="5299443" cy="3813931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12" name="Picture 11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68594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18351" y="1881624"/>
            <a:ext cx="5230218" cy="4071292"/>
          </a:xfrm>
          <a:prstGeom prst="rect">
            <a:avLst/>
          </a:prstGeom>
        </p:spPr>
        <p:txBody>
          <a:bodyPr lIns="0" tIns="0" rIns="0" bIns="0" numCol="1" spcCol="0"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44251" indent="0">
              <a:buNone/>
              <a:defRPr/>
            </a:lvl2pPr>
            <a:lvl3pPr marL="1088502" indent="0">
              <a:buNone/>
              <a:defRPr/>
            </a:lvl3pPr>
            <a:lvl4pPr marL="1632753" indent="0">
              <a:buNone/>
              <a:defRPr/>
            </a:lvl4pPr>
            <a:lvl5pPr marL="2177004" indent="0">
              <a:buNone/>
              <a:defRPr/>
            </a:lvl5pPr>
          </a:lstStyle>
          <a:p>
            <a:pPr lvl="0"/>
            <a:r>
              <a:rPr lang="en-US" dirty="0" smtClean="0"/>
              <a:t>Insert text here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309773" y="1881623"/>
            <a:ext cx="5288050" cy="4071293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1400" kern="1200" baseline="0" dirty="0" smtClean="0">
                <a:solidFill>
                  <a:schemeClr val="bg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Insert text here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11" name="Picture 10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90199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6325894" y="1891278"/>
            <a:ext cx="5271930" cy="4061638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618351" y="1881624"/>
            <a:ext cx="5250402" cy="4061638"/>
          </a:xfrm>
          <a:prstGeom prst="rect">
            <a:avLst/>
          </a:prstGeom>
        </p:spPr>
        <p:txBody>
          <a:bodyPr lIns="108850" tIns="54425" rIns="108850" bIns="54425"/>
          <a:lstStyle>
            <a:lvl1pPr marL="326551" indent="-326551">
              <a:spcBef>
                <a:spcPts val="714"/>
              </a:spcBef>
              <a:buFont typeface="Arial" pitchFamily="34" charset="0"/>
              <a:buChar char="−"/>
              <a:defRPr sz="1400">
                <a:solidFill>
                  <a:schemeClr val="bg2"/>
                </a:solidFill>
              </a:defRPr>
            </a:lvl1pPr>
            <a:lvl2pPr marL="653101" indent="-326551">
              <a:spcBef>
                <a:spcPts val="714"/>
              </a:spcBef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979652" indent="-326551">
              <a:spcBef>
                <a:spcPts val="714"/>
              </a:spcBef>
              <a:buFont typeface="Arial" pitchFamily="34" charset="0"/>
              <a:buChar char="°"/>
              <a:defRPr sz="1400">
                <a:solidFill>
                  <a:schemeClr val="bg2"/>
                </a:solidFill>
              </a:defRPr>
            </a:lvl3pPr>
            <a:lvl4pPr marL="326551" indent="-326551">
              <a:spcBef>
                <a:spcPts val="714"/>
              </a:spcBef>
              <a:defRPr sz="1900"/>
            </a:lvl4pPr>
            <a:lvl5pPr marL="326551" indent="-326551">
              <a:spcBef>
                <a:spcPts val="714"/>
              </a:spcBef>
              <a:defRPr sz="1900"/>
            </a:lvl5pPr>
          </a:lstStyle>
          <a:p>
            <a:pPr lvl="0"/>
            <a:r>
              <a:rPr lang="en-US" dirty="0" smtClean="0"/>
              <a:t>Click to edit Master text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12" name="Picture 11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015927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1437424"/>
            <a:ext cx="5868753" cy="542216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/>
            </a:lvl1pPr>
          </a:lstStyle>
          <a:p>
            <a:r>
              <a:rPr lang="en-US" sz="1200" dirty="0" smtClean="0"/>
              <a:t>2 side bleed project image here, crop as necessary.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298380" y="2675557"/>
            <a:ext cx="5306893" cy="327735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98380" y="1589456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pic>
        <p:nvPicPr>
          <p:cNvPr id="11" name="Picture 10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5734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Agenda header/slide header 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9" name="Picture 9" descr="AECOM_blue-green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5522" y="6407121"/>
            <a:ext cx="721674" cy="17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6910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vert w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98380" y="1589456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1437424"/>
            <a:ext cx="5868753" cy="542216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/>
            </a:lvl1pPr>
          </a:lstStyle>
          <a:p>
            <a:r>
              <a:rPr lang="en-US" sz="1200" dirty="0" smtClean="0"/>
              <a:t>2 side bleed project image here, crop as necessary.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298380" y="2675557"/>
            <a:ext cx="5306893" cy="327735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321390" y="2526645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12" name="Picture 11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130043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vert 3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98380" y="1589456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1437424"/>
            <a:ext cx="5868753" cy="5422164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/>
            </a:lvl1pPr>
          </a:lstStyle>
          <a:p>
            <a:r>
              <a:rPr lang="en-US" sz="1200" dirty="0" smtClean="0"/>
              <a:t>2 side bleed project image here, crop as necessary.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98381" y="2526645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23" name="Text Placeholder 18"/>
          <p:cNvSpPr>
            <a:spLocks noGrp="1"/>
          </p:cNvSpPr>
          <p:nvPr>
            <p:ph type="body" sz="quarter" idx="19" hasCustomPrompt="1"/>
          </p:nvPr>
        </p:nvSpPr>
        <p:spPr>
          <a:xfrm>
            <a:off x="6298380" y="3839534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6298381" y="4776723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25" name="Text Placeholder 18"/>
          <p:cNvSpPr>
            <a:spLocks noGrp="1"/>
          </p:cNvSpPr>
          <p:nvPr>
            <p:ph type="body" sz="quarter" idx="20" hasCustomPrompt="1"/>
          </p:nvPr>
        </p:nvSpPr>
        <p:spPr>
          <a:xfrm>
            <a:off x="6298380" y="4986112"/>
            <a:ext cx="5299443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6298381" y="5923301"/>
            <a:ext cx="5283884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15" name="Picture 14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40386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fre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10" name="Picture 9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641773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fre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2763" y="1437424"/>
            <a:ext cx="11605273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10" name="Picture 9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75837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fre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2763" y="1437424"/>
            <a:ext cx="1097506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pic>
        <p:nvPicPr>
          <p:cNvPr id="10" name="Picture 9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126207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no imag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18353" y="2675557"/>
            <a:ext cx="5238942" cy="327735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19110" y="1589456"/>
            <a:ext cx="5223369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sp>
        <p:nvSpPr>
          <p:cNvPr id="10" name="Text Placeholder 16"/>
          <p:cNvSpPr>
            <a:spLocks noGrp="1"/>
          </p:cNvSpPr>
          <p:nvPr>
            <p:ph type="body" sz="quarter" idx="18" hasCustomPrompt="1"/>
          </p:nvPr>
        </p:nvSpPr>
        <p:spPr>
          <a:xfrm>
            <a:off x="6305632" y="2675557"/>
            <a:ext cx="5259710" cy="3277359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9" hasCustomPrompt="1"/>
          </p:nvPr>
        </p:nvSpPr>
        <p:spPr>
          <a:xfrm>
            <a:off x="6325894" y="1589456"/>
            <a:ext cx="5239449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46289" y="2524929"/>
            <a:ext cx="5210410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14" name="Straight Connector 13"/>
          <p:cNvCxnSpPr/>
          <p:nvPr userDrawn="1"/>
        </p:nvCxnSpPr>
        <p:spPr>
          <a:xfrm>
            <a:off x="6320464" y="2524929"/>
            <a:ext cx="5244879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16" name="Straight Connector 15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18" name="Picture 17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39628" y="6408605"/>
            <a:ext cx="962107" cy="17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01126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hor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3419110"/>
            <a:ext cx="12190413" cy="3440478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 baseline="0"/>
            </a:lvl1pPr>
          </a:lstStyle>
          <a:p>
            <a:r>
              <a:rPr lang="en-US" sz="1200" dirty="0" smtClean="0"/>
              <a:t>3 side bleed project image here, crop as necessary.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0533" y="1042118"/>
            <a:ext cx="10457291" cy="446594"/>
          </a:xfrm>
          <a:prstGeom prst="rect">
            <a:avLst/>
          </a:prstGeom>
        </p:spPr>
        <p:txBody>
          <a:bodyPr lIns="0" tIns="0" rIns="0" bIns="0"/>
          <a:lstStyle>
            <a:lvl1pPr algn="l">
              <a:spcBef>
                <a:spcPts val="0"/>
              </a:spcBef>
              <a:defRPr sz="2900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Project slide title here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28754" y="1043252"/>
            <a:ext cx="487617" cy="358516"/>
          </a:xfrm>
          <a:prstGeom prst="rect">
            <a:avLst/>
          </a:prstGeom>
        </p:spPr>
        <p:txBody>
          <a:bodyPr lIns="0" tIns="0" rIns="0" bIns="0"/>
          <a:lstStyle>
            <a:lvl1pPr marL="408188" indent="-408188">
              <a:buNone/>
              <a:defRPr lang="en-US" sz="2900" b="1" kern="1200" baseline="0" dirty="0" smtClean="0">
                <a:solidFill>
                  <a:schemeClr val="accent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 algn="l" defTabSz="1088502" rtl="0" eaLnBrk="1" latinLnBrk="0" hangingPunct="1">
              <a:spcBef>
                <a:spcPts val="0"/>
              </a:spcBef>
            </a:pPr>
            <a:r>
              <a:rPr lang="en-US" dirty="0" smtClean="0"/>
              <a:t>00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325894" y="1589456"/>
            <a:ext cx="5271930" cy="166724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lang="en-US" sz="12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44251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88502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32753" indent="0">
              <a:spcBef>
                <a:spcPts val="0"/>
              </a:spcBef>
              <a:buNone/>
              <a:defRPr lang="en-US" sz="1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77004" indent="0">
              <a:spcBef>
                <a:spcPts val="0"/>
              </a:spcBef>
              <a:buNone/>
              <a:defRPr lang="en-US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[project description here]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26453" y="1589456"/>
            <a:ext cx="5242300" cy="94478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18351" y="1437424"/>
            <a:ext cx="10946991" cy="0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</a:ln>
          <a:effectLst/>
        </p:spPr>
      </p:cxnSp>
      <p:pic>
        <p:nvPicPr>
          <p:cNvPr id="11" name="Picture 10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33624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full bleed, photo light a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-1" y="95273"/>
            <a:ext cx="12190414" cy="676431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 baseline="0"/>
            </a:lvl1pPr>
          </a:lstStyle>
          <a:p>
            <a:r>
              <a:rPr lang="en-US" sz="1200" dirty="0" smtClean="0"/>
              <a:t>4 side bleed project image here, crop as necessary.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1" y="5230823"/>
            <a:ext cx="12190414" cy="944781"/>
          </a:xfrm>
          <a:prstGeom prst="rect">
            <a:avLst/>
          </a:prstGeom>
          <a:solidFill>
            <a:schemeClr val="accent3">
              <a:alpha val="60000"/>
            </a:schemeClr>
          </a:solidFill>
        </p:spPr>
        <p:txBody>
          <a:bodyPr lIns="1088502" tIns="54425" rIns="108850" bIns="54425"/>
          <a:lstStyle>
            <a:lvl1pPr marL="0" indent="0">
              <a:spcBef>
                <a:spcPts val="0"/>
              </a:spcBef>
              <a:buNone/>
              <a:defRPr sz="1200" b="1" baseline="0">
                <a:solidFill>
                  <a:schemeClr val="bg1"/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pic>
        <p:nvPicPr>
          <p:cNvPr id="6" name="Picture 5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37197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- full bleed, photo drk a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8" hasCustomPrompt="1"/>
          </p:nvPr>
        </p:nvSpPr>
        <p:spPr>
          <a:xfrm>
            <a:off x="-1" y="95273"/>
            <a:ext cx="12190414" cy="676431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1200" baseline="0"/>
            </a:lvl1pPr>
          </a:lstStyle>
          <a:p>
            <a:r>
              <a:rPr lang="en-US" sz="1200" dirty="0" smtClean="0"/>
              <a:t>4 side bleed project image here, crop as necessary.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1" y="5213727"/>
            <a:ext cx="12190414" cy="944781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lIns="1088502" tIns="54425" rIns="108850" bIns="54425"/>
          <a:lstStyle>
            <a:lvl1pPr marL="0" indent="0">
              <a:spcBef>
                <a:spcPts val="0"/>
              </a:spcBef>
              <a:buNone/>
              <a:defRPr sz="1200" b="1" baseline="0">
                <a:solidFill>
                  <a:schemeClr val="tx1">
                    <a:lumMod val="50000"/>
                  </a:schemeClr>
                </a:solidFill>
              </a:defRPr>
            </a:lvl1pPr>
            <a:lvl2pPr marL="544251" indent="0">
              <a:spcBef>
                <a:spcPts val="0"/>
              </a:spcBef>
              <a:buNone/>
              <a:defRPr sz="1400"/>
            </a:lvl2pPr>
            <a:lvl3pPr marL="1088502" indent="0">
              <a:spcBef>
                <a:spcPts val="0"/>
              </a:spcBef>
              <a:buNone/>
              <a:defRPr sz="1400"/>
            </a:lvl3pPr>
            <a:lvl4pPr marL="1632753" indent="0">
              <a:spcBef>
                <a:spcPts val="0"/>
              </a:spcBef>
              <a:buNone/>
              <a:defRPr sz="1400"/>
            </a:lvl4pPr>
            <a:lvl5pPr marL="2177004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[project name]</a:t>
            </a:r>
          </a:p>
          <a:p>
            <a:pPr lvl="0"/>
            <a:r>
              <a:rPr lang="en-US" dirty="0" smtClean="0"/>
              <a:t>[location]</a:t>
            </a:r>
          </a:p>
          <a:p>
            <a:pPr lvl="0"/>
            <a:r>
              <a:rPr lang="en-US" dirty="0" smtClean="0"/>
              <a:t>[list AECOM services provided]</a:t>
            </a:r>
          </a:p>
        </p:txBody>
      </p:sp>
      <p:pic>
        <p:nvPicPr>
          <p:cNvPr id="6" name="Picture 5" descr="AECOM_orange-magenta_spectrum"/>
          <p:cNvPicPr>
            <a:picLocks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9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471152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336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34" Type="http://schemas.openxmlformats.org/officeDocument/2006/relationships/slideLayout" Target="../slideLayouts/slideLayout66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33" Type="http://schemas.openxmlformats.org/officeDocument/2006/relationships/slideLayout" Target="../slideLayouts/slideLayout65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slideLayout" Target="../slideLayouts/slideLayout64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Relationship Id="rId35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" Type="http://schemas.openxmlformats.org/officeDocument/2006/relationships/slideLayout" Target="../slideLayouts/slideLayout69.xml"/><Relationship Id="rId21" Type="http://schemas.openxmlformats.org/officeDocument/2006/relationships/slideLayout" Target="../slideLayouts/slideLayout87.xml"/><Relationship Id="rId34" Type="http://schemas.openxmlformats.org/officeDocument/2006/relationships/theme" Target="../theme/theme3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29" Type="http://schemas.openxmlformats.org/officeDocument/2006/relationships/slideLayout" Target="../slideLayouts/slideLayout95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18" Type="http://schemas.openxmlformats.org/officeDocument/2006/relationships/slideLayout" Target="../slideLayouts/slideLayout117.xml"/><Relationship Id="rId26" Type="http://schemas.openxmlformats.org/officeDocument/2006/relationships/slideLayout" Target="../slideLayouts/slideLayout125.xml"/><Relationship Id="rId39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02.xml"/><Relationship Id="rId21" Type="http://schemas.openxmlformats.org/officeDocument/2006/relationships/slideLayout" Target="../slideLayouts/slideLayout120.xml"/><Relationship Id="rId34" Type="http://schemas.openxmlformats.org/officeDocument/2006/relationships/slideLayout" Target="../slideLayouts/slideLayout133.xml"/><Relationship Id="rId42" Type="http://schemas.openxmlformats.org/officeDocument/2006/relationships/theme" Target="../theme/theme4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17" Type="http://schemas.openxmlformats.org/officeDocument/2006/relationships/slideLayout" Target="../slideLayouts/slideLayout116.xml"/><Relationship Id="rId25" Type="http://schemas.openxmlformats.org/officeDocument/2006/relationships/slideLayout" Target="../slideLayouts/slideLayout124.xml"/><Relationship Id="rId33" Type="http://schemas.openxmlformats.org/officeDocument/2006/relationships/slideLayout" Target="../slideLayouts/slideLayout132.xml"/><Relationship Id="rId38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01.xml"/><Relationship Id="rId16" Type="http://schemas.openxmlformats.org/officeDocument/2006/relationships/slideLayout" Target="../slideLayouts/slideLayout115.xml"/><Relationship Id="rId20" Type="http://schemas.openxmlformats.org/officeDocument/2006/relationships/slideLayout" Target="../slideLayouts/slideLayout119.xml"/><Relationship Id="rId29" Type="http://schemas.openxmlformats.org/officeDocument/2006/relationships/slideLayout" Target="../slideLayouts/slideLayout128.xml"/><Relationship Id="rId41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24" Type="http://schemas.openxmlformats.org/officeDocument/2006/relationships/slideLayout" Target="../slideLayouts/slideLayout123.xml"/><Relationship Id="rId32" Type="http://schemas.openxmlformats.org/officeDocument/2006/relationships/slideLayout" Target="../slideLayouts/slideLayout131.xml"/><Relationship Id="rId37" Type="http://schemas.openxmlformats.org/officeDocument/2006/relationships/slideLayout" Target="../slideLayouts/slideLayout136.xml"/><Relationship Id="rId40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04.xml"/><Relationship Id="rId15" Type="http://schemas.openxmlformats.org/officeDocument/2006/relationships/slideLayout" Target="../slideLayouts/slideLayout114.xml"/><Relationship Id="rId23" Type="http://schemas.openxmlformats.org/officeDocument/2006/relationships/slideLayout" Target="../slideLayouts/slideLayout122.xml"/><Relationship Id="rId28" Type="http://schemas.openxmlformats.org/officeDocument/2006/relationships/slideLayout" Target="../slideLayouts/slideLayout127.xml"/><Relationship Id="rId36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09.xml"/><Relationship Id="rId19" Type="http://schemas.openxmlformats.org/officeDocument/2006/relationships/slideLayout" Target="../slideLayouts/slideLayout118.xml"/><Relationship Id="rId31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slideLayout" Target="../slideLayouts/slideLayout113.xml"/><Relationship Id="rId22" Type="http://schemas.openxmlformats.org/officeDocument/2006/relationships/slideLayout" Target="../slideLayouts/slideLayout121.xml"/><Relationship Id="rId27" Type="http://schemas.openxmlformats.org/officeDocument/2006/relationships/slideLayout" Target="../slideLayouts/slideLayout126.xml"/><Relationship Id="rId30" Type="http://schemas.openxmlformats.org/officeDocument/2006/relationships/slideLayout" Target="../slideLayouts/slideLayout129.xml"/><Relationship Id="rId35" Type="http://schemas.openxmlformats.org/officeDocument/2006/relationships/slideLayout" Target="../slideLayouts/slideLayout1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54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889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879" r:id="rId15"/>
    <p:sldLayoutId id="2147483880" r:id="rId16"/>
    <p:sldLayoutId id="2147483881" r:id="rId17"/>
    <p:sldLayoutId id="2147483798" r:id="rId18"/>
    <p:sldLayoutId id="2147483799" r:id="rId19"/>
    <p:sldLayoutId id="2147483800" r:id="rId20"/>
    <p:sldLayoutId id="2147483801" r:id="rId21"/>
    <p:sldLayoutId id="2147483802" r:id="rId22"/>
    <p:sldLayoutId id="2147483804" r:id="rId23"/>
    <p:sldLayoutId id="2147483805" r:id="rId24"/>
    <p:sldLayoutId id="2147483806" r:id="rId25"/>
    <p:sldLayoutId id="2147483807" r:id="rId26"/>
    <p:sldLayoutId id="2147483808" r:id="rId27"/>
    <p:sldLayoutId id="2147483809" r:id="rId28"/>
    <p:sldLayoutId id="2147483810" r:id="rId29"/>
    <p:sldLayoutId id="2147483811" r:id="rId30"/>
    <p:sldLayoutId id="2147483812" r:id="rId31"/>
    <p:sldLayoutId id="2147483813" r:id="rId32"/>
  </p:sldLayoutIdLst>
  <p:timing>
    <p:tnLst>
      <p:par>
        <p:cTn id="1" dur="indefinite" restart="never" nodeType="tmRoot"/>
      </p:par>
    </p:tnLst>
  </p:timing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19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90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82" r:id="rId15"/>
    <p:sldLayoutId id="2147483883" r:id="rId16"/>
    <p:sldLayoutId id="2147483884" r:id="rId17"/>
    <p:sldLayoutId id="2147483829" r:id="rId18"/>
    <p:sldLayoutId id="2147483830" r:id="rId19"/>
    <p:sldLayoutId id="2147483831" r:id="rId20"/>
    <p:sldLayoutId id="2147483832" r:id="rId21"/>
    <p:sldLayoutId id="2147483833" r:id="rId22"/>
    <p:sldLayoutId id="2147483834" r:id="rId23"/>
    <p:sldLayoutId id="2147483835" r:id="rId24"/>
    <p:sldLayoutId id="2147483836" r:id="rId25"/>
    <p:sldLayoutId id="2147483837" r:id="rId26"/>
    <p:sldLayoutId id="2147483838" r:id="rId27"/>
    <p:sldLayoutId id="2147483839" r:id="rId28"/>
    <p:sldLayoutId id="2147483840" r:id="rId29"/>
    <p:sldLayoutId id="2147483841" r:id="rId30"/>
    <p:sldLayoutId id="2147483842" r:id="rId31"/>
    <p:sldLayoutId id="2147483843" r:id="rId32"/>
    <p:sldLayoutId id="2147483844" r:id="rId33"/>
    <p:sldLayoutId id="2147483946" r:id="rId34"/>
  </p:sldLayoutIdLst>
  <p:timing>
    <p:tnLst>
      <p:par>
        <p:cTn id="1" dur="indefinite" restart="never" nodeType="tmRoot"/>
      </p:par>
    </p:tnLst>
  </p:timing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942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91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  <p:sldLayoutId id="2147483858" r:id="rId13"/>
    <p:sldLayoutId id="2147483859" r:id="rId14"/>
    <p:sldLayoutId id="2147483885" r:id="rId15"/>
    <p:sldLayoutId id="2147483886" r:id="rId16"/>
    <p:sldLayoutId id="2147483887" r:id="rId17"/>
    <p:sldLayoutId id="2147483860" r:id="rId18"/>
    <p:sldLayoutId id="2147483861" r:id="rId19"/>
    <p:sldLayoutId id="2147483862" r:id="rId20"/>
    <p:sldLayoutId id="2147483863" r:id="rId21"/>
    <p:sldLayoutId id="2147483864" r:id="rId22"/>
    <p:sldLayoutId id="2147483865" r:id="rId23"/>
    <p:sldLayoutId id="2147483866" r:id="rId24"/>
    <p:sldLayoutId id="2147483867" r:id="rId25"/>
    <p:sldLayoutId id="2147483868" r:id="rId26"/>
    <p:sldLayoutId id="2147483869" r:id="rId27"/>
    <p:sldLayoutId id="2147483870" r:id="rId28"/>
    <p:sldLayoutId id="2147483871" r:id="rId29"/>
    <p:sldLayoutId id="2147483872" r:id="rId30"/>
    <p:sldLayoutId id="2147483873" r:id="rId31"/>
    <p:sldLayoutId id="2147483874" r:id="rId32"/>
    <p:sldLayoutId id="2147483875" r:id="rId33"/>
  </p:sldLayoutIdLst>
  <p:timing>
    <p:tnLst>
      <p:par>
        <p:cTn id="1" dur="indefinite" restart="never" nodeType="tmRoot"/>
      </p:par>
    </p:tnLst>
  </p:timing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>
            <a:grpSpLocks noChangeAspect="1"/>
          </p:cNvGrpSpPr>
          <p:nvPr userDrawn="1"/>
        </p:nvGrpSpPr>
        <p:grpSpPr>
          <a:xfrm>
            <a:off x="10588664" y="6461776"/>
            <a:ext cx="1151590" cy="268286"/>
            <a:chOff x="3330575" y="1150938"/>
            <a:chExt cx="2481263" cy="577850"/>
          </a:xfrm>
        </p:grpSpPr>
        <p:sp>
          <p:nvSpPr>
            <p:cNvPr id="40" name="Freeform 15"/>
            <p:cNvSpPr>
              <a:spLocks noEditPoints="1"/>
            </p:cNvSpPr>
            <p:nvPr userDrawn="1"/>
          </p:nvSpPr>
          <p:spPr bwMode="auto">
            <a:xfrm>
              <a:off x="3330575" y="1169988"/>
              <a:ext cx="523875" cy="539750"/>
            </a:xfrm>
            <a:custGeom>
              <a:avLst/>
              <a:gdLst>
                <a:gd name="T0" fmla="*/ 250 w 330"/>
                <a:gd name="T1" fmla="*/ 340 h 340"/>
                <a:gd name="T2" fmla="*/ 330 w 330"/>
                <a:gd name="T3" fmla="*/ 340 h 340"/>
                <a:gd name="T4" fmla="*/ 252 w 330"/>
                <a:gd name="T5" fmla="*/ 0 h 340"/>
                <a:gd name="T6" fmla="*/ 160 w 330"/>
                <a:gd name="T7" fmla="*/ 0 h 340"/>
                <a:gd name="T8" fmla="*/ 0 w 330"/>
                <a:gd name="T9" fmla="*/ 340 h 340"/>
                <a:gd name="T10" fmla="*/ 85 w 330"/>
                <a:gd name="T11" fmla="*/ 340 h 340"/>
                <a:gd name="T12" fmla="*/ 113 w 330"/>
                <a:gd name="T13" fmla="*/ 274 h 340"/>
                <a:gd name="T14" fmla="*/ 236 w 330"/>
                <a:gd name="T15" fmla="*/ 274 h 340"/>
                <a:gd name="T16" fmla="*/ 250 w 330"/>
                <a:gd name="T17" fmla="*/ 340 h 340"/>
                <a:gd name="T18" fmla="*/ 144 w 330"/>
                <a:gd name="T19" fmla="*/ 198 h 340"/>
                <a:gd name="T20" fmla="*/ 193 w 330"/>
                <a:gd name="T21" fmla="*/ 80 h 340"/>
                <a:gd name="T22" fmla="*/ 196 w 330"/>
                <a:gd name="T23" fmla="*/ 80 h 340"/>
                <a:gd name="T24" fmla="*/ 219 w 330"/>
                <a:gd name="T25" fmla="*/ 198 h 340"/>
                <a:gd name="T26" fmla="*/ 144 w 330"/>
                <a:gd name="T27" fmla="*/ 19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40">
                  <a:moveTo>
                    <a:pt x="250" y="340"/>
                  </a:moveTo>
                  <a:lnTo>
                    <a:pt x="330" y="340"/>
                  </a:lnTo>
                  <a:lnTo>
                    <a:pt x="252" y="0"/>
                  </a:lnTo>
                  <a:lnTo>
                    <a:pt x="160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13" y="274"/>
                  </a:lnTo>
                  <a:lnTo>
                    <a:pt x="236" y="274"/>
                  </a:lnTo>
                  <a:lnTo>
                    <a:pt x="250" y="340"/>
                  </a:lnTo>
                  <a:close/>
                  <a:moveTo>
                    <a:pt x="144" y="198"/>
                  </a:moveTo>
                  <a:lnTo>
                    <a:pt x="193" y="80"/>
                  </a:lnTo>
                  <a:lnTo>
                    <a:pt x="196" y="80"/>
                  </a:lnTo>
                  <a:lnTo>
                    <a:pt x="219" y="198"/>
                  </a:lnTo>
                  <a:lnTo>
                    <a:pt x="14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" name="Freeform 16"/>
            <p:cNvSpPr>
              <a:spLocks noEditPoints="1"/>
            </p:cNvSpPr>
            <p:nvPr userDrawn="1"/>
          </p:nvSpPr>
          <p:spPr bwMode="auto">
            <a:xfrm>
              <a:off x="3854450" y="1169988"/>
              <a:ext cx="461963" cy="539750"/>
            </a:xfrm>
            <a:custGeom>
              <a:avLst/>
              <a:gdLst>
                <a:gd name="T0" fmla="*/ 251 w 291"/>
                <a:gd name="T1" fmla="*/ 260 h 340"/>
                <a:gd name="T2" fmla="*/ 12 w 291"/>
                <a:gd name="T3" fmla="*/ 260 h 340"/>
                <a:gd name="T4" fmla="*/ 0 w 291"/>
                <a:gd name="T5" fmla="*/ 340 h 340"/>
                <a:gd name="T6" fmla="*/ 239 w 291"/>
                <a:gd name="T7" fmla="*/ 340 h 340"/>
                <a:gd name="T8" fmla="*/ 251 w 291"/>
                <a:gd name="T9" fmla="*/ 260 h 340"/>
                <a:gd name="T10" fmla="*/ 279 w 291"/>
                <a:gd name="T11" fmla="*/ 78 h 340"/>
                <a:gd name="T12" fmla="*/ 40 w 291"/>
                <a:gd name="T13" fmla="*/ 78 h 340"/>
                <a:gd name="T14" fmla="*/ 52 w 291"/>
                <a:gd name="T15" fmla="*/ 0 h 340"/>
                <a:gd name="T16" fmla="*/ 291 w 291"/>
                <a:gd name="T17" fmla="*/ 0 h 340"/>
                <a:gd name="T18" fmla="*/ 279 w 291"/>
                <a:gd name="T19" fmla="*/ 78 h 340"/>
                <a:gd name="T20" fmla="*/ 229 w 291"/>
                <a:gd name="T21" fmla="*/ 210 h 340"/>
                <a:gd name="T22" fmla="*/ 19 w 291"/>
                <a:gd name="T23" fmla="*/ 210 h 340"/>
                <a:gd name="T24" fmla="*/ 31 w 291"/>
                <a:gd name="T25" fmla="*/ 130 h 340"/>
                <a:gd name="T26" fmla="*/ 241 w 291"/>
                <a:gd name="T27" fmla="*/ 130 h 340"/>
                <a:gd name="T28" fmla="*/ 229 w 291"/>
                <a:gd name="T29" fmla="*/ 2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1" h="340">
                  <a:moveTo>
                    <a:pt x="251" y="260"/>
                  </a:moveTo>
                  <a:lnTo>
                    <a:pt x="12" y="260"/>
                  </a:lnTo>
                  <a:lnTo>
                    <a:pt x="0" y="340"/>
                  </a:lnTo>
                  <a:lnTo>
                    <a:pt x="239" y="340"/>
                  </a:lnTo>
                  <a:lnTo>
                    <a:pt x="251" y="260"/>
                  </a:lnTo>
                  <a:close/>
                  <a:moveTo>
                    <a:pt x="279" y="78"/>
                  </a:moveTo>
                  <a:lnTo>
                    <a:pt x="40" y="78"/>
                  </a:lnTo>
                  <a:lnTo>
                    <a:pt x="52" y="0"/>
                  </a:lnTo>
                  <a:lnTo>
                    <a:pt x="291" y="0"/>
                  </a:lnTo>
                  <a:lnTo>
                    <a:pt x="279" y="78"/>
                  </a:lnTo>
                  <a:close/>
                  <a:moveTo>
                    <a:pt x="229" y="210"/>
                  </a:moveTo>
                  <a:lnTo>
                    <a:pt x="19" y="210"/>
                  </a:lnTo>
                  <a:lnTo>
                    <a:pt x="31" y="130"/>
                  </a:lnTo>
                  <a:lnTo>
                    <a:pt x="241" y="130"/>
                  </a:lnTo>
                  <a:lnTo>
                    <a:pt x="229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2" name="Freeform 17"/>
            <p:cNvSpPr>
              <a:spLocks/>
            </p:cNvSpPr>
            <p:nvPr userDrawn="1"/>
          </p:nvSpPr>
          <p:spPr bwMode="auto">
            <a:xfrm>
              <a:off x="4278313" y="1158875"/>
              <a:ext cx="446088" cy="561975"/>
            </a:xfrm>
            <a:custGeom>
              <a:avLst/>
              <a:gdLst>
                <a:gd name="T0" fmla="*/ 105 w 119"/>
                <a:gd name="T1" fmla="*/ 110 h 150"/>
                <a:gd name="T2" fmla="*/ 74 w 119"/>
                <a:gd name="T3" fmla="*/ 115 h 150"/>
                <a:gd name="T4" fmla="*/ 37 w 119"/>
                <a:gd name="T5" fmla="*/ 77 h 150"/>
                <a:gd name="T6" fmla="*/ 81 w 119"/>
                <a:gd name="T7" fmla="*/ 35 h 150"/>
                <a:gd name="T8" fmla="*/ 113 w 119"/>
                <a:gd name="T9" fmla="*/ 47 h 150"/>
                <a:gd name="T10" fmla="*/ 119 w 119"/>
                <a:gd name="T11" fmla="*/ 12 h 150"/>
                <a:gd name="T12" fmla="*/ 78 w 119"/>
                <a:gd name="T13" fmla="*/ 0 h 150"/>
                <a:gd name="T14" fmla="*/ 1 w 119"/>
                <a:gd name="T15" fmla="*/ 78 h 150"/>
                <a:gd name="T16" fmla="*/ 68 w 119"/>
                <a:gd name="T17" fmla="*/ 150 h 150"/>
                <a:gd name="T18" fmla="*/ 100 w 119"/>
                <a:gd name="T19" fmla="*/ 145 h 150"/>
                <a:gd name="T20" fmla="*/ 105 w 119"/>
                <a:gd name="T21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50">
                  <a:moveTo>
                    <a:pt x="105" y="110"/>
                  </a:moveTo>
                  <a:cubicBezTo>
                    <a:pt x="95" y="115"/>
                    <a:pt x="81" y="115"/>
                    <a:pt x="74" y="115"/>
                  </a:cubicBezTo>
                  <a:cubicBezTo>
                    <a:pt x="51" y="115"/>
                    <a:pt x="36" y="100"/>
                    <a:pt x="37" y="77"/>
                  </a:cubicBezTo>
                  <a:cubicBezTo>
                    <a:pt x="37" y="52"/>
                    <a:pt x="56" y="35"/>
                    <a:pt x="81" y="35"/>
                  </a:cubicBezTo>
                  <a:cubicBezTo>
                    <a:pt x="93" y="35"/>
                    <a:pt x="103" y="39"/>
                    <a:pt x="113" y="47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5" y="4"/>
                    <a:pt x="93" y="0"/>
                    <a:pt x="78" y="0"/>
                  </a:cubicBezTo>
                  <a:cubicBezTo>
                    <a:pt x="37" y="0"/>
                    <a:pt x="3" y="35"/>
                    <a:pt x="1" y="78"/>
                  </a:cubicBezTo>
                  <a:cubicBezTo>
                    <a:pt x="0" y="120"/>
                    <a:pt x="27" y="150"/>
                    <a:pt x="68" y="150"/>
                  </a:cubicBezTo>
                  <a:cubicBezTo>
                    <a:pt x="75" y="150"/>
                    <a:pt x="90" y="149"/>
                    <a:pt x="100" y="145"/>
                  </a:cubicBezTo>
                  <a:lnTo>
                    <a:pt x="105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3" name="Freeform 18"/>
            <p:cNvSpPr>
              <a:spLocks noEditPoints="1"/>
            </p:cNvSpPr>
            <p:nvPr userDrawn="1"/>
          </p:nvSpPr>
          <p:spPr bwMode="auto">
            <a:xfrm>
              <a:off x="4683125" y="1150938"/>
              <a:ext cx="544513" cy="577850"/>
            </a:xfrm>
            <a:custGeom>
              <a:avLst/>
              <a:gdLst>
                <a:gd name="T0" fmla="*/ 83 w 145"/>
                <a:gd name="T1" fmla="*/ 3 h 154"/>
                <a:gd name="T2" fmla="*/ 141 w 145"/>
                <a:gd name="T3" fmla="*/ 79 h 154"/>
                <a:gd name="T4" fmla="*/ 62 w 145"/>
                <a:gd name="T5" fmla="*/ 151 h 154"/>
                <a:gd name="T6" fmla="*/ 4 w 145"/>
                <a:gd name="T7" fmla="*/ 75 h 154"/>
                <a:gd name="T8" fmla="*/ 83 w 145"/>
                <a:gd name="T9" fmla="*/ 3 h 154"/>
                <a:gd name="T10" fmla="*/ 107 w 145"/>
                <a:gd name="T11" fmla="*/ 82 h 154"/>
                <a:gd name="T12" fmla="*/ 85 w 145"/>
                <a:gd name="T13" fmla="*/ 35 h 154"/>
                <a:gd name="T14" fmla="*/ 40 w 145"/>
                <a:gd name="T15" fmla="*/ 72 h 154"/>
                <a:gd name="T16" fmla="*/ 63 w 145"/>
                <a:gd name="T17" fmla="*/ 119 h 154"/>
                <a:gd name="T18" fmla="*/ 107 w 145"/>
                <a:gd name="T1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4">
                  <a:moveTo>
                    <a:pt x="83" y="3"/>
                  </a:moveTo>
                  <a:cubicBezTo>
                    <a:pt x="121" y="5"/>
                    <a:pt x="145" y="37"/>
                    <a:pt x="141" y="79"/>
                  </a:cubicBezTo>
                  <a:cubicBezTo>
                    <a:pt x="137" y="122"/>
                    <a:pt x="102" y="154"/>
                    <a:pt x="62" y="151"/>
                  </a:cubicBezTo>
                  <a:cubicBezTo>
                    <a:pt x="24" y="148"/>
                    <a:pt x="0" y="117"/>
                    <a:pt x="4" y="75"/>
                  </a:cubicBezTo>
                  <a:cubicBezTo>
                    <a:pt x="9" y="32"/>
                    <a:pt x="44" y="0"/>
                    <a:pt x="83" y="3"/>
                  </a:cubicBezTo>
                  <a:moveTo>
                    <a:pt x="107" y="82"/>
                  </a:moveTo>
                  <a:cubicBezTo>
                    <a:pt x="112" y="58"/>
                    <a:pt x="103" y="39"/>
                    <a:pt x="85" y="35"/>
                  </a:cubicBezTo>
                  <a:cubicBezTo>
                    <a:pt x="64" y="31"/>
                    <a:pt x="46" y="46"/>
                    <a:pt x="40" y="72"/>
                  </a:cubicBezTo>
                  <a:cubicBezTo>
                    <a:pt x="35" y="96"/>
                    <a:pt x="44" y="115"/>
                    <a:pt x="63" y="119"/>
                  </a:cubicBezTo>
                  <a:cubicBezTo>
                    <a:pt x="83" y="123"/>
                    <a:pt x="101" y="108"/>
                    <a:pt x="107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4" name="Freeform 19"/>
            <p:cNvSpPr>
              <a:spLocks/>
            </p:cNvSpPr>
            <p:nvPr userDrawn="1"/>
          </p:nvSpPr>
          <p:spPr bwMode="auto">
            <a:xfrm>
              <a:off x="5170488" y="1169988"/>
              <a:ext cx="641350" cy="539750"/>
            </a:xfrm>
            <a:custGeom>
              <a:avLst/>
              <a:gdLst>
                <a:gd name="T0" fmla="*/ 404 w 404"/>
                <a:gd name="T1" fmla="*/ 340 h 340"/>
                <a:gd name="T2" fmla="*/ 397 w 404"/>
                <a:gd name="T3" fmla="*/ 0 h 340"/>
                <a:gd name="T4" fmla="*/ 322 w 404"/>
                <a:gd name="T5" fmla="*/ 0 h 340"/>
                <a:gd name="T6" fmla="*/ 222 w 404"/>
                <a:gd name="T7" fmla="*/ 191 h 340"/>
                <a:gd name="T8" fmla="*/ 182 w 404"/>
                <a:gd name="T9" fmla="*/ 0 h 340"/>
                <a:gd name="T10" fmla="*/ 107 w 404"/>
                <a:gd name="T11" fmla="*/ 0 h 340"/>
                <a:gd name="T12" fmla="*/ 0 w 404"/>
                <a:gd name="T13" fmla="*/ 340 h 340"/>
                <a:gd name="T14" fmla="*/ 85 w 404"/>
                <a:gd name="T15" fmla="*/ 340 h 340"/>
                <a:gd name="T16" fmla="*/ 142 w 404"/>
                <a:gd name="T17" fmla="*/ 142 h 340"/>
                <a:gd name="T18" fmla="*/ 180 w 404"/>
                <a:gd name="T19" fmla="*/ 340 h 340"/>
                <a:gd name="T20" fmla="*/ 222 w 404"/>
                <a:gd name="T21" fmla="*/ 340 h 340"/>
                <a:gd name="T22" fmla="*/ 322 w 404"/>
                <a:gd name="T23" fmla="*/ 142 h 340"/>
                <a:gd name="T24" fmla="*/ 322 w 404"/>
                <a:gd name="T25" fmla="*/ 340 h 340"/>
                <a:gd name="T26" fmla="*/ 404 w 404"/>
                <a:gd name="T2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340">
                  <a:moveTo>
                    <a:pt x="404" y="340"/>
                  </a:moveTo>
                  <a:lnTo>
                    <a:pt x="397" y="0"/>
                  </a:lnTo>
                  <a:lnTo>
                    <a:pt x="322" y="0"/>
                  </a:lnTo>
                  <a:lnTo>
                    <a:pt x="222" y="191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0" y="340"/>
                  </a:lnTo>
                  <a:lnTo>
                    <a:pt x="85" y="340"/>
                  </a:lnTo>
                  <a:lnTo>
                    <a:pt x="142" y="142"/>
                  </a:lnTo>
                  <a:lnTo>
                    <a:pt x="180" y="340"/>
                  </a:lnTo>
                  <a:lnTo>
                    <a:pt x="222" y="340"/>
                  </a:lnTo>
                  <a:lnTo>
                    <a:pt x="322" y="142"/>
                  </a:lnTo>
                  <a:lnTo>
                    <a:pt x="322" y="340"/>
                  </a:lnTo>
                  <a:lnTo>
                    <a:pt x="404" y="3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6" name="Title Placeholder 1"/>
          <p:cNvSpPr>
            <a:spLocks noGrp="1"/>
          </p:cNvSpPr>
          <p:nvPr>
            <p:ph type="title"/>
          </p:nvPr>
        </p:nvSpPr>
        <p:spPr>
          <a:xfrm>
            <a:off x="365712" y="2000"/>
            <a:ext cx="11215180" cy="97558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365712" y="1158508"/>
            <a:ext cx="11215180" cy="47559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39015" y="6508243"/>
            <a:ext cx="487617" cy="24389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>
              <a:defRPr sz="1100">
                <a:solidFill>
                  <a:schemeClr val="bg1">
                    <a:lumMod val="50000"/>
                  </a:schemeClr>
                </a:solidFill>
                <a:latin typeface="AECOM Sans XBold" panose="020B0804020202020204" pitchFamily="34" charset="0"/>
                <a:cs typeface="AECOM Sans XBold" panose="020B0804020202020204" pitchFamily="34" charset="0"/>
              </a:defRPr>
            </a:lvl1pPr>
          </a:lstStyle>
          <a:p>
            <a:pPr defTabSz="1219170"/>
            <a:fld id="{292FEF09-04D1-447B-9F98-7000E0D5D333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 defTabSz="1219170"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-812694" y="-593595"/>
            <a:ext cx="12552282" cy="7138426"/>
            <a:chOff x="-609600" y="-445093"/>
            <a:chExt cx="9415437" cy="5352580"/>
          </a:xfrm>
        </p:grpSpPr>
        <p:grpSp>
          <p:nvGrpSpPr>
            <p:cNvPr id="49" name="Group 48"/>
            <p:cNvGrpSpPr/>
            <p:nvPr userDrawn="1"/>
          </p:nvGrpSpPr>
          <p:grpSpPr>
            <a:xfrm>
              <a:off x="337346" y="-445093"/>
              <a:ext cx="8468491" cy="390591"/>
              <a:chOff x="337346" y="-445093"/>
              <a:chExt cx="8468491" cy="390591"/>
            </a:xfrm>
          </p:grpSpPr>
          <p:cxnSp>
            <p:nvCxnSpPr>
              <p:cNvPr id="57" name="Straight Connector 56"/>
              <p:cNvCxnSpPr/>
              <p:nvPr userDrawn="1"/>
            </p:nvCxnSpPr>
            <p:spPr>
              <a:xfrm rot="16200000" flipH="1">
                <a:off x="142051" y="-249798"/>
                <a:ext cx="390589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 userDrawn="1"/>
            </p:nvCxnSpPr>
            <p:spPr>
              <a:xfrm rot="16200000" flipH="1">
                <a:off x="2072450" y="-249797"/>
                <a:ext cx="390589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 userDrawn="1"/>
            </p:nvCxnSpPr>
            <p:spPr>
              <a:xfrm rot="16200000" flipH="1">
                <a:off x="2321208" y="-249798"/>
                <a:ext cx="390589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 userDrawn="1"/>
            </p:nvCxnSpPr>
            <p:spPr>
              <a:xfrm rot="16200000" flipH="1">
                <a:off x="4251296" y="-249798"/>
                <a:ext cx="390589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 userDrawn="1"/>
            </p:nvCxnSpPr>
            <p:spPr>
              <a:xfrm rot="16200000" flipH="1">
                <a:off x="4499738" y="-249798"/>
                <a:ext cx="390589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 userDrawn="1"/>
            </p:nvCxnSpPr>
            <p:spPr>
              <a:xfrm rot="16200000" flipH="1">
                <a:off x="6431954" y="-249796"/>
                <a:ext cx="390589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 userDrawn="1"/>
            </p:nvCxnSpPr>
            <p:spPr>
              <a:xfrm rot="16200000" flipH="1">
                <a:off x="6679376" y="-249798"/>
                <a:ext cx="390589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 userDrawn="1"/>
            </p:nvCxnSpPr>
            <p:spPr>
              <a:xfrm rot="16200000" flipH="1">
                <a:off x="8610542" y="-249798"/>
                <a:ext cx="390589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Group 49"/>
            <p:cNvGrpSpPr/>
            <p:nvPr userDrawn="1"/>
          </p:nvGrpSpPr>
          <p:grpSpPr>
            <a:xfrm>
              <a:off x="-609600" y="471708"/>
              <a:ext cx="524822" cy="4435779"/>
              <a:chOff x="-609600" y="471708"/>
              <a:chExt cx="524822" cy="4435779"/>
            </a:xfrm>
          </p:grpSpPr>
          <p:cxnSp>
            <p:nvCxnSpPr>
              <p:cNvPr id="51" name="Straight Connector 50"/>
              <p:cNvCxnSpPr/>
              <p:nvPr userDrawn="1"/>
            </p:nvCxnSpPr>
            <p:spPr>
              <a:xfrm flipH="1">
                <a:off x="-605563" y="471708"/>
                <a:ext cx="520785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 userDrawn="1"/>
            </p:nvCxnSpPr>
            <p:spPr>
              <a:xfrm flipH="1">
                <a:off x="-605563" y="1040926"/>
                <a:ext cx="520785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 userDrawn="1"/>
            </p:nvCxnSpPr>
            <p:spPr>
              <a:xfrm flipH="1">
                <a:off x="-609600" y="4585494"/>
                <a:ext cx="520785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 userDrawn="1"/>
            </p:nvCxnSpPr>
            <p:spPr>
              <a:xfrm flipH="1">
                <a:off x="-605563" y="4907487"/>
                <a:ext cx="520785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 userDrawn="1"/>
            </p:nvCxnSpPr>
            <p:spPr>
              <a:xfrm flipH="1">
                <a:off x="-609600" y="702469"/>
                <a:ext cx="520785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 userDrawn="1"/>
            </p:nvCxnSpPr>
            <p:spPr>
              <a:xfrm flipH="1">
                <a:off x="-605563" y="2569369"/>
                <a:ext cx="520785" cy="0"/>
              </a:xfrm>
              <a:prstGeom prst="line">
                <a:avLst/>
              </a:prstGeom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71896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  <p:sldLayoutId id="2147483919" r:id="rId15"/>
    <p:sldLayoutId id="2147483920" r:id="rId16"/>
    <p:sldLayoutId id="2147483921" r:id="rId17"/>
    <p:sldLayoutId id="2147483922" r:id="rId18"/>
    <p:sldLayoutId id="2147483923" r:id="rId19"/>
    <p:sldLayoutId id="2147483924" r:id="rId20"/>
    <p:sldLayoutId id="2147483925" r:id="rId21"/>
    <p:sldLayoutId id="2147483926" r:id="rId22"/>
    <p:sldLayoutId id="2147483927" r:id="rId23"/>
    <p:sldLayoutId id="2147483928" r:id="rId24"/>
    <p:sldLayoutId id="2147483929" r:id="rId25"/>
    <p:sldLayoutId id="2147483930" r:id="rId26"/>
    <p:sldLayoutId id="2147483931" r:id="rId27"/>
    <p:sldLayoutId id="2147483932" r:id="rId28"/>
    <p:sldLayoutId id="2147483933" r:id="rId29"/>
    <p:sldLayoutId id="2147483934" r:id="rId30"/>
    <p:sldLayoutId id="2147483935" r:id="rId31"/>
    <p:sldLayoutId id="2147483936" r:id="rId32"/>
    <p:sldLayoutId id="2147483937" r:id="rId33"/>
    <p:sldLayoutId id="2147483938" r:id="rId34"/>
    <p:sldLayoutId id="2147483939" r:id="rId35"/>
    <p:sldLayoutId id="2147483940" r:id="rId36"/>
    <p:sldLayoutId id="2147483941" r:id="rId37"/>
    <p:sldLayoutId id="2147483942" r:id="rId38"/>
    <p:sldLayoutId id="2147483943" r:id="rId39"/>
    <p:sldLayoutId id="2147483944" r:id="rId40"/>
    <p:sldLayoutId id="2147483945" r:id="rId4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lnSpc>
          <a:spcPct val="85000"/>
        </a:lnSpc>
        <a:spcBef>
          <a:spcPct val="0"/>
        </a:spcBef>
        <a:buNone/>
        <a:defRPr sz="3700" b="1" kern="1200" spc="-173" baseline="0">
          <a:solidFill>
            <a:schemeClr val="accent1">
              <a:lumMod val="75000"/>
            </a:schemeClr>
          </a:solidFill>
          <a:latin typeface="+mj-lt"/>
          <a:ea typeface="+mj-ea"/>
          <a:cs typeface="AECOM Sans" panose="020B0504020202020204" pitchFamily="34" charset="0"/>
        </a:defRPr>
      </a:lvl1pPr>
    </p:titleStyle>
    <p:bodyStyle>
      <a:lvl1pPr marL="228594" indent="-228594" algn="l" defTabSz="1219170" rtl="0" eaLnBrk="1" latinLnBrk="0" hangingPunct="1">
        <a:lnSpc>
          <a:spcPct val="85000"/>
        </a:lnSpc>
        <a:spcBef>
          <a:spcPts val="0"/>
        </a:spcBef>
        <a:spcAft>
          <a:spcPts val="800"/>
        </a:spcAft>
        <a:buSzPct val="90000"/>
        <a:buFont typeface="Wingdings" panose="05000000000000000000" pitchFamily="2" charset="2"/>
        <a:buChar char="§"/>
        <a:defRPr sz="2900" kern="1200" spc="-120" baseline="0">
          <a:solidFill>
            <a:schemeClr val="tx1"/>
          </a:solidFill>
          <a:latin typeface="+mn-lt"/>
          <a:ea typeface="+mn-ea"/>
          <a:cs typeface="AECOM Sans" panose="020B0504020202020204" pitchFamily="34" charset="0"/>
        </a:defRPr>
      </a:lvl1pPr>
      <a:lvl2pPr marL="455073" indent="-226478" algn="l" defTabSz="1219170" rtl="0" eaLnBrk="1" latinLnBrk="0" hangingPunct="1">
        <a:lnSpc>
          <a:spcPct val="85000"/>
        </a:lnSpc>
        <a:spcBef>
          <a:spcPts val="0"/>
        </a:spcBef>
        <a:spcAft>
          <a:spcPts val="800"/>
        </a:spcAft>
        <a:buFont typeface="Arial" pitchFamily="34" charset="0"/>
        <a:buChar char="•"/>
        <a:defRPr sz="2900" kern="1200" spc="-120" baseline="0">
          <a:solidFill>
            <a:schemeClr val="tx1"/>
          </a:solidFill>
          <a:latin typeface="+mn-lt"/>
          <a:ea typeface="+mn-ea"/>
          <a:cs typeface="AECOM Sans" panose="020B0504020202020204" pitchFamily="34" charset="0"/>
        </a:defRPr>
      </a:lvl2pPr>
      <a:lvl3pPr marL="683667" indent="-228594" algn="l" defTabSz="1219170" rtl="0" eaLnBrk="1" latinLnBrk="0" hangingPunct="1">
        <a:lnSpc>
          <a:spcPct val="85000"/>
        </a:lnSpc>
        <a:spcBef>
          <a:spcPts val="0"/>
        </a:spcBef>
        <a:spcAft>
          <a:spcPts val="800"/>
        </a:spcAft>
        <a:buSzPct val="70000"/>
        <a:buFont typeface="AECOM Sans" panose="020B0504020202020204" pitchFamily="34" charset="0"/>
        <a:buChar char="◆"/>
        <a:defRPr sz="2900" kern="1200" spc="-120" baseline="0">
          <a:solidFill>
            <a:schemeClr val="tx1"/>
          </a:solidFill>
          <a:latin typeface="+mn-lt"/>
          <a:ea typeface="+mn-ea"/>
          <a:cs typeface="AECOM Sans" panose="020B0504020202020204" pitchFamily="34" charset="0"/>
        </a:defRPr>
      </a:lvl3pPr>
      <a:lvl4pPr marL="912261" indent="-228594" algn="l" defTabSz="1219170" rtl="0" eaLnBrk="1" latinLnBrk="0" hangingPunct="1">
        <a:lnSpc>
          <a:spcPct val="85000"/>
        </a:lnSpc>
        <a:spcBef>
          <a:spcPts val="0"/>
        </a:spcBef>
        <a:spcAft>
          <a:spcPts val="800"/>
        </a:spcAft>
        <a:buSzPct val="70000"/>
        <a:buFont typeface="AECOM Sans" panose="020B0504020202020204" pitchFamily="34" charset="0"/>
        <a:buChar char="▶"/>
        <a:defRPr sz="2900" kern="1200" spc="-120" baseline="0">
          <a:solidFill>
            <a:schemeClr val="tx1"/>
          </a:solidFill>
          <a:latin typeface="+mn-lt"/>
          <a:ea typeface="+mn-ea"/>
          <a:cs typeface="AECOM Sans" panose="020B0504020202020204" pitchFamily="34" charset="0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9571617" y="6017779"/>
            <a:ext cx="2544184" cy="756244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sz="1400" dirty="0" smtClean="0">
                <a:latin typeface="Gotham Light" pitchFamily="50" charset="0"/>
              </a:rPr>
              <a:t>Table No.: __________</a:t>
            </a:r>
          </a:p>
          <a:p>
            <a:endParaRPr lang="en-US" sz="1400" dirty="0" smtClean="0">
              <a:latin typeface="Gotham Light" pitchFamily="50" charset="0"/>
            </a:endParaRPr>
          </a:p>
          <a:p>
            <a:r>
              <a:rPr lang="en-US" sz="1400" dirty="0" smtClean="0">
                <a:latin typeface="Gotham Light" pitchFamily="50" charset="0"/>
              </a:rPr>
              <a:t>Facilitator:__________</a:t>
            </a:r>
            <a:endParaRPr lang="en-US" sz="1400" dirty="0">
              <a:latin typeface="Gotham Light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3174" y="140982"/>
            <a:ext cx="11682479" cy="540800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B0F0"/>
                </a:solidFill>
                <a:latin typeface="Calibri" panose="020F0502020204030204" pitchFamily="34" charset="0"/>
              </a:rPr>
              <a:t>Cascading Impacts Exercise </a:t>
            </a:r>
            <a:endParaRPr lang="en-US" sz="2800" b="1" dirty="0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5522" y="672048"/>
            <a:ext cx="3460653" cy="2695236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Principal Stakeholders that need to collaborate: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1)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2)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3)</a:t>
            </a:r>
          </a:p>
          <a:p>
            <a:endParaRPr lang="en-US" dirty="0">
              <a:latin typeface="Gotham Light" pitchFamily="50" charset="0"/>
            </a:endParaRPr>
          </a:p>
          <a:p>
            <a:endParaRPr lang="en-US" dirty="0" smtClean="0">
              <a:latin typeface="Gotham Light" pitchFamily="50" charset="0"/>
            </a:endParaRPr>
          </a:p>
          <a:p>
            <a:endParaRPr lang="en-US" dirty="0">
              <a:latin typeface="Gotham Light" pitchFamily="50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5522" y="3700665"/>
            <a:ext cx="3352364" cy="2695236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Areas already affected by climate stressor: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1)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2)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3)</a:t>
            </a:r>
          </a:p>
          <a:p>
            <a:endParaRPr lang="en-US" dirty="0">
              <a:latin typeface="Gotham Light" pitchFamily="50" charset="0"/>
            </a:endParaRPr>
          </a:p>
          <a:p>
            <a:endParaRPr lang="en-US" dirty="0" smtClean="0">
              <a:latin typeface="Gotham Light" pitchFamily="50" charset="0"/>
            </a:endParaRPr>
          </a:p>
          <a:p>
            <a:endParaRPr lang="en-US" dirty="0">
              <a:latin typeface="Gotham Light" pitchFamily="50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886200" y="996573"/>
            <a:ext cx="5600700" cy="553845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445977" y="1553585"/>
            <a:ext cx="4523642" cy="447336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005754" y="2110596"/>
            <a:ext cx="3446584" cy="340827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565531" y="2667608"/>
            <a:ext cx="2369527" cy="2343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125307" y="3224618"/>
            <a:ext cx="1292469" cy="127810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80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Green">
  <a:themeElements>
    <a:clrScheme name="AECOM Powerpoint">
      <a:dk1>
        <a:srgbClr val="808285"/>
      </a:dk1>
      <a:lt1>
        <a:srgbClr val="FFFFFF"/>
      </a:lt1>
      <a:dk2>
        <a:srgbClr val="FFFFFF"/>
      </a:dk2>
      <a:lt2>
        <a:srgbClr val="595959"/>
      </a:lt2>
      <a:accent1>
        <a:srgbClr val="00B5E5"/>
      </a:accent1>
      <a:accent2>
        <a:srgbClr val="7FBB42"/>
      </a:accent2>
      <a:accent3>
        <a:srgbClr val="FC9F1A"/>
      </a:accent3>
      <a:accent4>
        <a:srgbClr val="9E0880"/>
      </a:accent4>
      <a:accent5>
        <a:srgbClr val="988F86"/>
      </a:accent5>
      <a:accent6>
        <a:srgbClr val="2C2C2C"/>
      </a:accent6>
      <a:hlink>
        <a:srgbClr val="006F9A"/>
      </a:hlink>
      <a:folHlink>
        <a:srgbClr val="A516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lueGreen">
  <a:themeElements>
    <a:clrScheme name="AECOM Powerpoint">
      <a:dk1>
        <a:srgbClr val="808285"/>
      </a:dk1>
      <a:lt1>
        <a:srgbClr val="FFFFFF"/>
      </a:lt1>
      <a:dk2>
        <a:srgbClr val="FFFFFF"/>
      </a:dk2>
      <a:lt2>
        <a:srgbClr val="595959"/>
      </a:lt2>
      <a:accent1>
        <a:srgbClr val="00B5E5"/>
      </a:accent1>
      <a:accent2>
        <a:srgbClr val="7FBB42"/>
      </a:accent2>
      <a:accent3>
        <a:srgbClr val="FC9F1A"/>
      </a:accent3>
      <a:accent4>
        <a:srgbClr val="9E0880"/>
      </a:accent4>
      <a:accent5>
        <a:srgbClr val="988F86"/>
      </a:accent5>
      <a:accent6>
        <a:srgbClr val="2C2C2C"/>
      </a:accent6>
      <a:hlink>
        <a:srgbClr val="006F9A"/>
      </a:hlink>
      <a:folHlink>
        <a:srgbClr val="A516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urpleBlue">
  <a:themeElements>
    <a:clrScheme name="AECOM Powerpoint">
      <a:dk1>
        <a:srgbClr val="808285"/>
      </a:dk1>
      <a:lt1>
        <a:srgbClr val="FFFFFF"/>
      </a:lt1>
      <a:dk2>
        <a:srgbClr val="FFFFFF"/>
      </a:dk2>
      <a:lt2>
        <a:srgbClr val="595959"/>
      </a:lt2>
      <a:accent1>
        <a:srgbClr val="00B5E5"/>
      </a:accent1>
      <a:accent2>
        <a:srgbClr val="7FBB42"/>
      </a:accent2>
      <a:accent3>
        <a:srgbClr val="FC9F1A"/>
      </a:accent3>
      <a:accent4>
        <a:srgbClr val="9E0880"/>
      </a:accent4>
      <a:accent5>
        <a:srgbClr val="988F86"/>
      </a:accent5>
      <a:accent6>
        <a:srgbClr val="2C2C2C"/>
      </a:accent6>
      <a:hlink>
        <a:srgbClr val="006F9A"/>
      </a:hlink>
      <a:folHlink>
        <a:srgbClr val="A516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RIME Blue Slide Set">
  <a:themeElements>
    <a:clrScheme name="AECOM_COLOR_THEME_1005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B5E2"/>
      </a:accent1>
      <a:accent2>
        <a:srgbClr val="84BD00"/>
      </a:accent2>
      <a:accent3>
        <a:srgbClr val="F68B1F"/>
      </a:accent3>
      <a:accent4>
        <a:srgbClr val="9E007E"/>
      </a:accent4>
      <a:accent5>
        <a:srgbClr val="FFE512"/>
      </a:accent5>
      <a:accent6>
        <a:srgbClr val="8C8279"/>
      </a:accent6>
      <a:hlink>
        <a:srgbClr val="00B5E2"/>
      </a:hlink>
      <a:folHlink>
        <a:srgbClr val="9E007E"/>
      </a:folHlink>
    </a:clrScheme>
    <a:fontScheme name="AECOM_FONT_THEME_100515">
      <a:majorFont>
        <a:latin typeface="AECOM Sans"/>
        <a:ea typeface=""/>
        <a:cs typeface=""/>
      </a:majorFont>
      <a:minorFont>
        <a:latin typeface="AECOM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defRPr sz="2000" dirty="0" smtClean="0">
            <a:latin typeface="Aktiv Grotesk Trial" panose="020B0504020202020204" pitchFamily="34" charset="0"/>
            <a:cs typeface="Aktiv Grotesk Trial" panose="020B0504020202020204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pres-firmOverview</Template>
  <TotalTime>5973</TotalTime>
  <Words>35</Words>
  <Application>Microsoft Office PowerPoint</Application>
  <PresentationFormat>Custom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blueGreen</vt:lpstr>
      <vt:lpstr>1_blueGreen</vt:lpstr>
      <vt:lpstr>purpleBlue</vt:lpstr>
      <vt:lpstr>PRIME Blue Slide Set</vt:lpstr>
      <vt:lpstr>PowerPoint Presentation</vt:lpstr>
    </vt:vector>
  </TitlesOfParts>
  <Company>AECOM Australia Pty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to know us: AECOM in [state/city, region]</dc:title>
  <dc:creator>valeris</dc:creator>
  <cp:lastModifiedBy>Wentworth, Naomi</cp:lastModifiedBy>
  <cp:revision>309</cp:revision>
  <cp:lastPrinted>2015-12-07T14:47:24Z</cp:lastPrinted>
  <dcterms:created xsi:type="dcterms:W3CDTF">2015-02-10T02:39:14Z</dcterms:created>
  <dcterms:modified xsi:type="dcterms:W3CDTF">2016-08-23T00:59:26Z</dcterms:modified>
</cp:coreProperties>
</file>