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6" r:id="rId2"/>
    <p:sldId id="257" r:id="rId3"/>
    <p:sldId id="258" r:id="rId4"/>
    <p:sldId id="259" r:id="rId5"/>
    <p:sldId id="262" r:id="rId6"/>
    <p:sldId id="263" r:id="rId7"/>
    <p:sldId id="266" r:id="rId8"/>
    <p:sldId id="267" r:id="rId9"/>
    <p:sldId id="268" r:id="rId10"/>
    <p:sldId id="269" r:id="rId11"/>
    <p:sldId id="270" r:id="rId12"/>
    <p:sldId id="271" r:id="rId13"/>
    <p:sldId id="272" r:id="rId14"/>
    <p:sldId id="273" r:id="rId15"/>
    <p:sldId id="274" r:id="rId16"/>
    <p:sldId id="275" r:id="rId17"/>
    <p:sldId id="276" r:id="rId18"/>
    <p:sldId id="277" r:id="rId19"/>
    <p:sldId id="260" r:id="rId20"/>
    <p:sldId id="278" r:id="rId21"/>
    <p:sldId id="279" r:id="rId22"/>
    <p:sldId id="264" r:id="rId23"/>
    <p:sldId id="265"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8395" autoAdjust="0"/>
  </p:normalViewPr>
  <p:slideViewPr>
    <p:cSldViewPr>
      <p:cViewPr>
        <p:scale>
          <a:sx n="72" d="100"/>
          <a:sy n="72" d="100"/>
        </p:scale>
        <p:origin x="-1118" y="-43"/>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file:///H:\Lawrence\Presurvey%20responses.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H:\Lawrence\Presurvey%20response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itle>
    <c:autoTitleDeleted val="0"/>
    <c:plotArea>
      <c:layout/>
      <c:barChart>
        <c:barDir val="col"/>
        <c:grouping val="clustered"/>
        <c:varyColors val="0"/>
        <c:ser>
          <c:idx val="0"/>
          <c:order val="0"/>
          <c:tx>
            <c:strRef>
              <c:f>'what are you doing'!$A$3</c:f>
              <c:strCache>
                <c:ptCount val="1"/>
                <c:pt idx="0">
                  <c:v>Managing community gardens</c:v>
                </c:pt>
              </c:strCache>
            </c:strRef>
          </c:tx>
          <c:invertIfNegative val="0"/>
          <c:cat>
            <c:strRef>
              <c:f>'what are you doing'!$B$2:$G$2</c:f>
              <c:strCache>
                <c:ptCount val="6"/>
                <c:pt idx="0">
                  <c:v>My organization is currently filling this role in my community</c:v>
                </c:pt>
                <c:pt idx="1">
                  <c:v>This role is being filled by another organization in my community</c:v>
                </c:pt>
                <c:pt idx="2">
                  <c:v>My organization has been asked to fill this role and has decided NOT to fill it at this time</c:v>
                </c:pt>
                <c:pt idx="3">
                  <c:v>My organization is exploring filling this role in the next 1-3 years in my community</c:v>
                </c:pt>
                <c:pt idx="4">
                  <c:v>This is not a role that my organization has been asked to play</c:v>
                </c:pt>
                <c:pt idx="5">
                  <c:v>This is not an issue that has been brought up in my community</c:v>
                </c:pt>
              </c:strCache>
            </c:strRef>
          </c:cat>
          <c:val>
            <c:numRef>
              <c:f>'what are you doing'!$B$3:$G$3</c:f>
              <c:numCache>
                <c:formatCode>General</c:formatCode>
                <c:ptCount val="6"/>
                <c:pt idx="0">
                  <c:v>5</c:v>
                </c:pt>
                <c:pt idx="1">
                  <c:v>5</c:v>
                </c:pt>
                <c:pt idx="2">
                  <c:v>0</c:v>
                </c:pt>
                <c:pt idx="3">
                  <c:v>1</c:v>
                </c:pt>
                <c:pt idx="4">
                  <c:v>2</c:v>
                </c:pt>
                <c:pt idx="5">
                  <c:v>0</c:v>
                </c:pt>
              </c:numCache>
            </c:numRef>
          </c:val>
        </c:ser>
        <c:dLbls>
          <c:showLegendKey val="0"/>
          <c:showVal val="0"/>
          <c:showCatName val="0"/>
          <c:showSerName val="0"/>
          <c:showPercent val="0"/>
          <c:showBubbleSize val="0"/>
        </c:dLbls>
        <c:gapWidth val="150"/>
        <c:axId val="236450560"/>
        <c:axId val="236452096"/>
      </c:barChart>
      <c:catAx>
        <c:axId val="236450560"/>
        <c:scaling>
          <c:orientation val="minMax"/>
        </c:scaling>
        <c:delete val="0"/>
        <c:axPos val="b"/>
        <c:majorTickMark val="out"/>
        <c:minorTickMark val="none"/>
        <c:tickLblPos val="nextTo"/>
        <c:crossAx val="236452096"/>
        <c:crosses val="autoZero"/>
        <c:auto val="1"/>
        <c:lblAlgn val="ctr"/>
        <c:lblOffset val="100"/>
        <c:noMultiLvlLbl val="0"/>
      </c:catAx>
      <c:valAx>
        <c:axId val="236452096"/>
        <c:scaling>
          <c:orientation val="minMax"/>
        </c:scaling>
        <c:delete val="0"/>
        <c:axPos val="l"/>
        <c:majorGridlines/>
        <c:numFmt formatCode="General" sourceLinked="1"/>
        <c:majorTickMark val="out"/>
        <c:minorTickMark val="none"/>
        <c:tickLblPos val="nextTo"/>
        <c:crossAx val="236450560"/>
        <c:crosses val="autoZero"/>
        <c:crossBetween val="between"/>
      </c:valAx>
    </c:plotArea>
    <c:legend>
      <c:legendPos val="r"/>
      <c:overlay val="0"/>
    </c:legend>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checklist!$B$1</c:f>
              <c:strCache>
                <c:ptCount val="1"/>
                <c:pt idx="0">
                  <c:v>Yes</c:v>
                </c:pt>
              </c:strCache>
            </c:strRef>
          </c:tx>
          <c:invertIfNegative val="0"/>
          <c:cat>
            <c:strRef>
              <c:f>checklist!$A$2:$A$7</c:f>
              <c:strCache>
                <c:ptCount val="6"/>
                <c:pt idx="0">
                  <c:v>Has your community included urban agriculture in your comprehensive plan?</c:v>
                </c:pt>
                <c:pt idx="1">
                  <c:v>Have you reviewed existing codes for opportunities to support urban ag?</c:v>
                </c:pt>
                <c:pt idx="2">
                  <c:v>Is there a Food Policy Council or other designated committee or commission who is representative of the food system and makes recommendations to participants and partner organizations to improve the state of urban agriculture in your community?</c:v>
                </c:pt>
                <c:pt idx="3">
                  <c:v>Have you completed any type of community asset mapping to identify urban ag resources?</c:v>
                </c:pt>
                <c:pt idx="4">
                  <c:v>Have you identified other City departments that need to be involved in a municipal strategy to support urban ag?</c:v>
                </c:pt>
                <c:pt idx="5">
                  <c:v>Have you identified key partners that can play a leadership or supporting role, particularly in areas that have been identified as community needs your organization cannot or will not fill?</c:v>
                </c:pt>
              </c:strCache>
            </c:strRef>
          </c:cat>
          <c:val>
            <c:numRef>
              <c:f>checklist!$B$2:$B$7</c:f>
            </c:numRef>
          </c:val>
        </c:ser>
        <c:ser>
          <c:idx val="1"/>
          <c:order val="1"/>
          <c:tx>
            <c:strRef>
              <c:f>checklist!$C$1</c:f>
              <c:strCache>
                <c:ptCount val="1"/>
                <c:pt idx="0">
                  <c:v>Total</c:v>
                </c:pt>
              </c:strCache>
            </c:strRef>
          </c:tx>
          <c:invertIfNegative val="0"/>
          <c:cat>
            <c:strRef>
              <c:f>checklist!$A$2:$A$7</c:f>
              <c:strCache>
                <c:ptCount val="6"/>
                <c:pt idx="0">
                  <c:v>Has your community included urban agriculture in your comprehensive plan?</c:v>
                </c:pt>
                <c:pt idx="1">
                  <c:v>Have you reviewed existing codes for opportunities to support urban ag?</c:v>
                </c:pt>
                <c:pt idx="2">
                  <c:v>Is there a Food Policy Council or other designated committee or commission who is representative of the food system and makes recommendations to participants and partner organizations to improve the state of urban agriculture in your community?</c:v>
                </c:pt>
                <c:pt idx="3">
                  <c:v>Have you completed any type of community asset mapping to identify urban ag resources?</c:v>
                </c:pt>
                <c:pt idx="4">
                  <c:v>Have you identified other City departments that need to be involved in a municipal strategy to support urban ag?</c:v>
                </c:pt>
                <c:pt idx="5">
                  <c:v>Have you identified key partners that can play a leadership or supporting role, particularly in areas that have been identified as community needs your organization cannot or will not fill?</c:v>
                </c:pt>
              </c:strCache>
            </c:strRef>
          </c:cat>
          <c:val>
            <c:numRef>
              <c:f>checklist!$C$2:$C$7</c:f>
            </c:numRef>
          </c:val>
        </c:ser>
        <c:ser>
          <c:idx val="2"/>
          <c:order val="2"/>
          <c:tx>
            <c:strRef>
              <c:f>checklist!$D$1</c:f>
              <c:strCache>
                <c:ptCount val="1"/>
                <c:pt idx="0">
                  <c:v>Yes</c:v>
                </c:pt>
              </c:strCache>
            </c:strRef>
          </c:tx>
          <c:invertIfNegative val="0"/>
          <c:cat>
            <c:strRef>
              <c:f>checklist!$A$2:$A$7</c:f>
              <c:strCache>
                <c:ptCount val="6"/>
                <c:pt idx="0">
                  <c:v>Has your community included urban agriculture in your comprehensive plan?</c:v>
                </c:pt>
                <c:pt idx="1">
                  <c:v>Have you reviewed existing codes for opportunities to support urban ag?</c:v>
                </c:pt>
                <c:pt idx="2">
                  <c:v>Is there a Food Policy Council or other designated committee or commission who is representative of the food system and makes recommendations to participants and partner organizations to improve the state of urban agriculture in your community?</c:v>
                </c:pt>
                <c:pt idx="3">
                  <c:v>Have you completed any type of community asset mapping to identify urban ag resources?</c:v>
                </c:pt>
                <c:pt idx="4">
                  <c:v>Have you identified other City departments that need to be involved in a municipal strategy to support urban ag?</c:v>
                </c:pt>
                <c:pt idx="5">
                  <c:v>Have you identified key partners that can play a leadership or supporting role, particularly in areas that have been identified as community needs your organization cannot or will not fill?</c:v>
                </c:pt>
              </c:strCache>
            </c:strRef>
          </c:cat>
          <c:val>
            <c:numRef>
              <c:f>checklist!$D$2:$D$7</c:f>
              <c:numCache>
                <c:formatCode>0%</c:formatCode>
                <c:ptCount val="6"/>
                <c:pt idx="0">
                  <c:v>0.5</c:v>
                </c:pt>
                <c:pt idx="1">
                  <c:v>0.84615384615384615</c:v>
                </c:pt>
                <c:pt idx="2">
                  <c:v>0.69230769230769229</c:v>
                </c:pt>
                <c:pt idx="3">
                  <c:v>0.46153846153846156</c:v>
                </c:pt>
                <c:pt idx="4">
                  <c:v>0.76923076923076927</c:v>
                </c:pt>
                <c:pt idx="5">
                  <c:v>0.76923076923076927</c:v>
                </c:pt>
              </c:numCache>
            </c:numRef>
          </c:val>
        </c:ser>
        <c:dLbls>
          <c:showLegendKey val="0"/>
          <c:showVal val="0"/>
          <c:showCatName val="0"/>
          <c:showSerName val="0"/>
          <c:showPercent val="0"/>
          <c:showBubbleSize val="0"/>
        </c:dLbls>
        <c:gapWidth val="150"/>
        <c:axId val="238359680"/>
        <c:axId val="238361216"/>
      </c:barChart>
      <c:catAx>
        <c:axId val="238359680"/>
        <c:scaling>
          <c:orientation val="minMax"/>
        </c:scaling>
        <c:delete val="0"/>
        <c:axPos val="b"/>
        <c:majorTickMark val="out"/>
        <c:minorTickMark val="none"/>
        <c:tickLblPos val="nextTo"/>
        <c:crossAx val="238361216"/>
        <c:crosses val="autoZero"/>
        <c:auto val="1"/>
        <c:lblAlgn val="ctr"/>
        <c:lblOffset val="100"/>
        <c:noMultiLvlLbl val="0"/>
      </c:catAx>
      <c:valAx>
        <c:axId val="238361216"/>
        <c:scaling>
          <c:orientation val="minMax"/>
        </c:scaling>
        <c:delete val="0"/>
        <c:axPos val="l"/>
        <c:majorGridlines/>
        <c:numFmt formatCode="0%" sourceLinked="1"/>
        <c:majorTickMark val="out"/>
        <c:minorTickMark val="none"/>
        <c:tickLblPos val="nextTo"/>
        <c:crossAx val="238359680"/>
        <c:crosses val="autoZero"/>
        <c:crossBetween val="between"/>
      </c:valAx>
    </c:plotArea>
    <c:legend>
      <c:legendPos val="r"/>
      <c:layout/>
      <c:overlay val="0"/>
    </c:legend>
    <c:plotVisOnly val="1"/>
    <c:dispBlanksAs val="gap"/>
    <c:showDLblsOverMax val="0"/>
  </c:chart>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5248C79-C155-49D4-9DC9-705F51CA6CF5}"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en-US"/>
        </a:p>
      </dgm:t>
    </dgm:pt>
    <dgm:pt modelId="{378FED02-D4E4-461C-9DFB-82CDCDFE376E}">
      <dgm:prSet phldrT="[Text]"/>
      <dgm:spPr/>
      <dgm:t>
        <a:bodyPr/>
        <a:lstStyle/>
        <a:p>
          <a:r>
            <a:rPr lang="en-US" dirty="0" smtClean="0"/>
            <a:t>Growing	</a:t>
          </a:r>
          <a:endParaRPr lang="en-US" dirty="0"/>
        </a:p>
      </dgm:t>
    </dgm:pt>
    <dgm:pt modelId="{F084503D-83E3-48AA-80E8-882C106B95EE}" type="parTrans" cxnId="{66F6352F-7B88-4259-A096-2382FEE2A6BD}">
      <dgm:prSet/>
      <dgm:spPr/>
      <dgm:t>
        <a:bodyPr/>
        <a:lstStyle/>
        <a:p>
          <a:endParaRPr lang="en-US"/>
        </a:p>
      </dgm:t>
    </dgm:pt>
    <dgm:pt modelId="{2F93B8A6-B38F-49F8-8CF2-0FB89EBAFDC4}" type="sibTrans" cxnId="{66F6352F-7B88-4259-A096-2382FEE2A6BD}">
      <dgm:prSet/>
      <dgm:spPr/>
      <dgm:t>
        <a:bodyPr/>
        <a:lstStyle/>
        <a:p>
          <a:endParaRPr lang="en-US"/>
        </a:p>
      </dgm:t>
    </dgm:pt>
    <dgm:pt modelId="{7C3F9E58-00C7-4015-B089-2911BD394261}">
      <dgm:prSet phldrT="[Text]"/>
      <dgm:spPr/>
      <dgm:t>
        <a:bodyPr/>
        <a:lstStyle/>
        <a:p>
          <a:r>
            <a:rPr lang="en-US" dirty="0" smtClean="0"/>
            <a:t>Harvesting</a:t>
          </a:r>
          <a:endParaRPr lang="en-US" dirty="0"/>
        </a:p>
      </dgm:t>
    </dgm:pt>
    <dgm:pt modelId="{86DD95E2-7266-4863-81DC-551AAF4E6E5F}" type="parTrans" cxnId="{867AE399-F010-4D10-A05F-83D8720C80C8}">
      <dgm:prSet/>
      <dgm:spPr/>
      <dgm:t>
        <a:bodyPr/>
        <a:lstStyle/>
        <a:p>
          <a:endParaRPr lang="en-US"/>
        </a:p>
      </dgm:t>
    </dgm:pt>
    <dgm:pt modelId="{E51DA42F-5539-4558-B36E-0C37C9995410}" type="sibTrans" cxnId="{867AE399-F010-4D10-A05F-83D8720C80C8}">
      <dgm:prSet/>
      <dgm:spPr/>
      <dgm:t>
        <a:bodyPr/>
        <a:lstStyle/>
        <a:p>
          <a:endParaRPr lang="en-US"/>
        </a:p>
      </dgm:t>
    </dgm:pt>
    <dgm:pt modelId="{F6FE6B77-26AA-45B6-8102-C3A7786A81A6}">
      <dgm:prSet phldrT="[Text]"/>
      <dgm:spPr/>
      <dgm:t>
        <a:bodyPr/>
        <a:lstStyle/>
        <a:p>
          <a:r>
            <a:rPr lang="en-US" dirty="0" smtClean="0"/>
            <a:t>Processing</a:t>
          </a:r>
          <a:endParaRPr lang="en-US" dirty="0"/>
        </a:p>
      </dgm:t>
    </dgm:pt>
    <dgm:pt modelId="{79285046-1BFB-4019-AAE1-CAD9AEA9178E}" type="parTrans" cxnId="{2862F2E8-5EA2-4696-8181-DDCEA8FDB9BB}">
      <dgm:prSet/>
      <dgm:spPr/>
      <dgm:t>
        <a:bodyPr/>
        <a:lstStyle/>
        <a:p>
          <a:endParaRPr lang="en-US"/>
        </a:p>
      </dgm:t>
    </dgm:pt>
    <dgm:pt modelId="{7AB5E331-5C11-4218-B135-D57F04710E40}" type="sibTrans" cxnId="{2862F2E8-5EA2-4696-8181-DDCEA8FDB9BB}">
      <dgm:prSet/>
      <dgm:spPr/>
      <dgm:t>
        <a:bodyPr/>
        <a:lstStyle/>
        <a:p>
          <a:endParaRPr lang="en-US"/>
        </a:p>
      </dgm:t>
    </dgm:pt>
    <dgm:pt modelId="{AD1F7E96-3254-4153-BF4C-C37EA6A077B7}">
      <dgm:prSet phldrT="[Text]"/>
      <dgm:spPr/>
      <dgm:t>
        <a:bodyPr/>
        <a:lstStyle/>
        <a:p>
          <a:r>
            <a:rPr lang="en-US" dirty="0" smtClean="0"/>
            <a:t>Packaging</a:t>
          </a:r>
          <a:endParaRPr lang="en-US" dirty="0"/>
        </a:p>
      </dgm:t>
    </dgm:pt>
    <dgm:pt modelId="{45B77454-1DB8-43ED-AA5D-07EB0F87368F}" type="parTrans" cxnId="{6FF911AB-176C-4931-BB9B-A77CEC437CC5}">
      <dgm:prSet/>
      <dgm:spPr/>
      <dgm:t>
        <a:bodyPr/>
        <a:lstStyle/>
        <a:p>
          <a:endParaRPr lang="en-US"/>
        </a:p>
      </dgm:t>
    </dgm:pt>
    <dgm:pt modelId="{894223C8-06D7-45D0-A5D9-43BA7DC76E00}" type="sibTrans" cxnId="{6FF911AB-176C-4931-BB9B-A77CEC437CC5}">
      <dgm:prSet/>
      <dgm:spPr/>
      <dgm:t>
        <a:bodyPr/>
        <a:lstStyle/>
        <a:p>
          <a:endParaRPr lang="en-US"/>
        </a:p>
      </dgm:t>
    </dgm:pt>
    <dgm:pt modelId="{6E5B8372-C63D-4308-A9C9-057A85D0D209}">
      <dgm:prSet phldrT="[Text]"/>
      <dgm:spPr/>
      <dgm:t>
        <a:bodyPr/>
        <a:lstStyle/>
        <a:p>
          <a:r>
            <a:rPr lang="en-US" dirty="0" smtClean="0"/>
            <a:t>Distributing</a:t>
          </a:r>
          <a:endParaRPr lang="en-US" dirty="0"/>
        </a:p>
      </dgm:t>
    </dgm:pt>
    <dgm:pt modelId="{22A6FD4F-0CB1-4630-B6B3-FE84B5303B81}" type="parTrans" cxnId="{BF7963BC-0E02-432F-B280-D4842C122C3E}">
      <dgm:prSet/>
      <dgm:spPr/>
      <dgm:t>
        <a:bodyPr/>
        <a:lstStyle/>
        <a:p>
          <a:endParaRPr lang="en-US"/>
        </a:p>
      </dgm:t>
    </dgm:pt>
    <dgm:pt modelId="{79A9CF02-D317-483C-A30F-3BEAA0CE008B}" type="sibTrans" cxnId="{BF7963BC-0E02-432F-B280-D4842C122C3E}">
      <dgm:prSet/>
      <dgm:spPr/>
      <dgm:t>
        <a:bodyPr/>
        <a:lstStyle/>
        <a:p>
          <a:endParaRPr lang="en-US"/>
        </a:p>
      </dgm:t>
    </dgm:pt>
    <dgm:pt modelId="{EE166747-F3B8-43C2-ADFE-38CA30F03DAE}">
      <dgm:prSet phldrT="[Text]"/>
      <dgm:spPr/>
      <dgm:t>
        <a:bodyPr/>
        <a:lstStyle/>
        <a:p>
          <a:r>
            <a:rPr lang="en-US" dirty="0" smtClean="0"/>
            <a:t>Marketing</a:t>
          </a:r>
          <a:endParaRPr lang="en-US" dirty="0"/>
        </a:p>
      </dgm:t>
    </dgm:pt>
    <dgm:pt modelId="{E7B26AB0-6303-4D1B-A1D3-66C5994A7D89}" type="parTrans" cxnId="{6A8C69B5-78FD-4CB6-8B3B-93D228C88FAF}">
      <dgm:prSet/>
      <dgm:spPr/>
    </dgm:pt>
    <dgm:pt modelId="{44E68B43-2566-4C4A-AAEE-1A55E220E716}" type="sibTrans" cxnId="{6A8C69B5-78FD-4CB6-8B3B-93D228C88FAF}">
      <dgm:prSet/>
      <dgm:spPr/>
      <dgm:t>
        <a:bodyPr/>
        <a:lstStyle/>
        <a:p>
          <a:endParaRPr lang="en-US"/>
        </a:p>
      </dgm:t>
    </dgm:pt>
    <dgm:pt modelId="{0E044984-8BFD-42A0-9E44-0D75BBCEC122}">
      <dgm:prSet phldrT="[Text]"/>
      <dgm:spPr/>
      <dgm:t>
        <a:bodyPr/>
        <a:lstStyle/>
        <a:p>
          <a:r>
            <a:rPr lang="en-US" dirty="0" smtClean="0"/>
            <a:t>Consuming</a:t>
          </a:r>
          <a:endParaRPr lang="en-US" dirty="0"/>
        </a:p>
      </dgm:t>
    </dgm:pt>
    <dgm:pt modelId="{072108AE-3BAF-4A47-9922-8E2A7AF230A9}" type="parTrans" cxnId="{5788FA86-7CE2-48D5-B414-64CDDB7C2E8D}">
      <dgm:prSet/>
      <dgm:spPr/>
    </dgm:pt>
    <dgm:pt modelId="{93ED2442-D16A-4123-93D7-118EFA13F8D7}" type="sibTrans" cxnId="{5788FA86-7CE2-48D5-B414-64CDDB7C2E8D}">
      <dgm:prSet/>
      <dgm:spPr/>
      <dgm:t>
        <a:bodyPr/>
        <a:lstStyle/>
        <a:p>
          <a:endParaRPr lang="en-US"/>
        </a:p>
      </dgm:t>
    </dgm:pt>
    <dgm:pt modelId="{DB4BF0C3-827C-47CD-8F6E-B99950E463A5}">
      <dgm:prSet phldrT="[Text]"/>
      <dgm:spPr/>
      <dgm:t>
        <a:bodyPr/>
        <a:lstStyle/>
        <a:p>
          <a:r>
            <a:rPr lang="en-US" dirty="0" smtClean="0"/>
            <a:t>Disposing</a:t>
          </a:r>
          <a:endParaRPr lang="en-US" dirty="0"/>
        </a:p>
      </dgm:t>
    </dgm:pt>
    <dgm:pt modelId="{E29C4DC8-1AA1-49E3-96B8-EF7B1AADF13F}" type="parTrans" cxnId="{3B805006-E33C-42AF-B256-6B5FBB82687B}">
      <dgm:prSet/>
      <dgm:spPr/>
    </dgm:pt>
    <dgm:pt modelId="{39DA50D0-D24F-41DA-B638-B79F80588730}" type="sibTrans" cxnId="{3B805006-E33C-42AF-B256-6B5FBB82687B}">
      <dgm:prSet/>
      <dgm:spPr/>
      <dgm:t>
        <a:bodyPr/>
        <a:lstStyle/>
        <a:p>
          <a:endParaRPr lang="en-US"/>
        </a:p>
      </dgm:t>
    </dgm:pt>
    <dgm:pt modelId="{1CE7AE26-DD00-48FA-A0C3-C85F3CFF856B}" type="pres">
      <dgm:prSet presAssocID="{45248C79-C155-49D4-9DC9-705F51CA6CF5}" presName="cycle" presStyleCnt="0">
        <dgm:presLayoutVars>
          <dgm:dir/>
          <dgm:resizeHandles val="exact"/>
        </dgm:presLayoutVars>
      </dgm:prSet>
      <dgm:spPr/>
      <dgm:t>
        <a:bodyPr/>
        <a:lstStyle/>
        <a:p>
          <a:endParaRPr lang="en-US"/>
        </a:p>
      </dgm:t>
    </dgm:pt>
    <dgm:pt modelId="{732C820F-1198-4D35-8A45-8F2627FB5D2F}" type="pres">
      <dgm:prSet presAssocID="{378FED02-D4E4-461C-9DFB-82CDCDFE376E}" presName="node" presStyleLbl="node1" presStyleIdx="0" presStyleCnt="8">
        <dgm:presLayoutVars>
          <dgm:bulletEnabled val="1"/>
        </dgm:presLayoutVars>
      </dgm:prSet>
      <dgm:spPr/>
      <dgm:t>
        <a:bodyPr/>
        <a:lstStyle/>
        <a:p>
          <a:endParaRPr lang="en-US"/>
        </a:p>
      </dgm:t>
    </dgm:pt>
    <dgm:pt modelId="{6B995301-8AC7-458D-9CE4-8007158059D6}" type="pres">
      <dgm:prSet presAssocID="{2F93B8A6-B38F-49F8-8CF2-0FB89EBAFDC4}" presName="sibTrans" presStyleLbl="sibTrans2D1" presStyleIdx="0" presStyleCnt="8"/>
      <dgm:spPr/>
      <dgm:t>
        <a:bodyPr/>
        <a:lstStyle/>
        <a:p>
          <a:endParaRPr lang="en-US"/>
        </a:p>
      </dgm:t>
    </dgm:pt>
    <dgm:pt modelId="{BA4F6D30-3599-4303-AAE6-D32652D40294}" type="pres">
      <dgm:prSet presAssocID="{2F93B8A6-B38F-49F8-8CF2-0FB89EBAFDC4}" presName="connectorText" presStyleLbl="sibTrans2D1" presStyleIdx="0" presStyleCnt="8"/>
      <dgm:spPr/>
      <dgm:t>
        <a:bodyPr/>
        <a:lstStyle/>
        <a:p>
          <a:endParaRPr lang="en-US"/>
        </a:p>
      </dgm:t>
    </dgm:pt>
    <dgm:pt modelId="{538E2645-F5AF-45BC-A37B-88A94103C2B3}" type="pres">
      <dgm:prSet presAssocID="{7C3F9E58-00C7-4015-B089-2911BD394261}" presName="node" presStyleLbl="node1" presStyleIdx="1" presStyleCnt="8">
        <dgm:presLayoutVars>
          <dgm:bulletEnabled val="1"/>
        </dgm:presLayoutVars>
      </dgm:prSet>
      <dgm:spPr/>
      <dgm:t>
        <a:bodyPr/>
        <a:lstStyle/>
        <a:p>
          <a:endParaRPr lang="en-US"/>
        </a:p>
      </dgm:t>
    </dgm:pt>
    <dgm:pt modelId="{B9F73233-AFE7-4896-A8F3-9D3243B2AFB4}" type="pres">
      <dgm:prSet presAssocID="{E51DA42F-5539-4558-B36E-0C37C9995410}" presName="sibTrans" presStyleLbl="sibTrans2D1" presStyleIdx="1" presStyleCnt="8"/>
      <dgm:spPr/>
      <dgm:t>
        <a:bodyPr/>
        <a:lstStyle/>
        <a:p>
          <a:endParaRPr lang="en-US"/>
        </a:p>
      </dgm:t>
    </dgm:pt>
    <dgm:pt modelId="{F92DB660-5038-4E92-966F-42AB711F78EE}" type="pres">
      <dgm:prSet presAssocID="{E51DA42F-5539-4558-B36E-0C37C9995410}" presName="connectorText" presStyleLbl="sibTrans2D1" presStyleIdx="1" presStyleCnt="8"/>
      <dgm:spPr/>
      <dgm:t>
        <a:bodyPr/>
        <a:lstStyle/>
        <a:p>
          <a:endParaRPr lang="en-US"/>
        </a:p>
      </dgm:t>
    </dgm:pt>
    <dgm:pt modelId="{1BB37DE1-7428-46A5-A194-3F91FF7EA562}" type="pres">
      <dgm:prSet presAssocID="{F6FE6B77-26AA-45B6-8102-C3A7786A81A6}" presName="node" presStyleLbl="node1" presStyleIdx="2" presStyleCnt="8">
        <dgm:presLayoutVars>
          <dgm:bulletEnabled val="1"/>
        </dgm:presLayoutVars>
      </dgm:prSet>
      <dgm:spPr/>
      <dgm:t>
        <a:bodyPr/>
        <a:lstStyle/>
        <a:p>
          <a:endParaRPr lang="en-US"/>
        </a:p>
      </dgm:t>
    </dgm:pt>
    <dgm:pt modelId="{1F9F8098-4A8D-4505-8934-B9A53F4C038C}" type="pres">
      <dgm:prSet presAssocID="{7AB5E331-5C11-4218-B135-D57F04710E40}" presName="sibTrans" presStyleLbl="sibTrans2D1" presStyleIdx="2" presStyleCnt="8"/>
      <dgm:spPr/>
      <dgm:t>
        <a:bodyPr/>
        <a:lstStyle/>
        <a:p>
          <a:endParaRPr lang="en-US"/>
        </a:p>
      </dgm:t>
    </dgm:pt>
    <dgm:pt modelId="{3380B748-0C13-4A54-BEF2-C2738D33F3F8}" type="pres">
      <dgm:prSet presAssocID="{7AB5E331-5C11-4218-B135-D57F04710E40}" presName="connectorText" presStyleLbl="sibTrans2D1" presStyleIdx="2" presStyleCnt="8"/>
      <dgm:spPr/>
      <dgm:t>
        <a:bodyPr/>
        <a:lstStyle/>
        <a:p>
          <a:endParaRPr lang="en-US"/>
        </a:p>
      </dgm:t>
    </dgm:pt>
    <dgm:pt modelId="{B3F74F3F-711C-4613-ADFF-8DC7E558A2DD}" type="pres">
      <dgm:prSet presAssocID="{AD1F7E96-3254-4153-BF4C-C37EA6A077B7}" presName="node" presStyleLbl="node1" presStyleIdx="3" presStyleCnt="8">
        <dgm:presLayoutVars>
          <dgm:bulletEnabled val="1"/>
        </dgm:presLayoutVars>
      </dgm:prSet>
      <dgm:spPr/>
      <dgm:t>
        <a:bodyPr/>
        <a:lstStyle/>
        <a:p>
          <a:endParaRPr lang="en-US"/>
        </a:p>
      </dgm:t>
    </dgm:pt>
    <dgm:pt modelId="{CCB418E7-196A-4C2E-A713-E271D2618E62}" type="pres">
      <dgm:prSet presAssocID="{894223C8-06D7-45D0-A5D9-43BA7DC76E00}" presName="sibTrans" presStyleLbl="sibTrans2D1" presStyleIdx="3" presStyleCnt="8"/>
      <dgm:spPr/>
      <dgm:t>
        <a:bodyPr/>
        <a:lstStyle/>
        <a:p>
          <a:endParaRPr lang="en-US"/>
        </a:p>
      </dgm:t>
    </dgm:pt>
    <dgm:pt modelId="{577CA448-7896-45A1-9ECA-C76F40147024}" type="pres">
      <dgm:prSet presAssocID="{894223C8-06D7-45D0-A5D9-43BA7DC76E00}" presName="connectorText" presStyleLbl="sibTrans2D1" presStyleIdx="3" presStyleCnt="8"/>
      <dgm:spPr/>
      <dgm:t>
        <a:bodyPr/>
        <a:lstStyle/>
        <a:p>
          <a:endParaRPr lang="en-US"/>
        </a:p>
      </dgm:t>
    </dgm:pt>
    <dgm:pt modelId="{2FB9A09E-1E41-4E8D-8C49-CE7BF4CF9707}" type="pres">
      <dgm:prSet presAssocID="{6E5B8372-C63D-4308-A9C9-057A85D0D209}" presName="node" presStyleLbl="node1" presStyleIdx="4" presStyleCnt="8">
        <dgm:presLayoutVars>
          <dgm:bulletEnabled val="1"/>
        </dgm:presLayoutVars>
      </dgm:prSet>
      <dgm:spPr/>
      <dgm:t>
        <a:bodyPr/>
        <a:lstStyle/>
        <a:p>
          <a:endParaRPr lang="en-US"/>
        </a:p>
      </dgm:t>
    </dgm:pt>
    <dgm:pt modelId="{03446369-0E9E-4A09-8AF7-4B922986E75B}" type="pres">
      <dgm:prSet presAssocID="{79A9CF02-D317-483C-A30F-3BEAA0CE008B}" presName="sibTrans" presStyleLbl="sibTrans2D1" presStyleIdx="4" presStyleCnt="8"/>
      <dgm:spPr/>
      <dgm:t>
        <a:bodyPr/>
        <a:lstStyle/>
        <a:p>
          <a:endParaRPr lang="en-US"/>
        </a:p>
      </dgm:t>
    </dgm:pt>
    <dgm:pt modelId="{BDAB62AF-7C28-4D36-9736-EC6219F26FEE}" type="pres">
      <dgm:prSet presAssocID="{79A9CF02-D317-483C-A30F-3BEAA0CE008B}" presName="connectorText" presStyleLbl="sibTrans2D1" presStyleIdx="4" presStyleCnt="8"/>
      <dgm:spPr/>
      <dgm:t>
        <a:bodyPr/>
        <a:lstStyle/>
        <a:p>
          <a:endParaRPr lang="en-US"/>
        </a:p>
      </dgm:t>
    </dgm:pt>
    <dgm:pt modelId="{6464A76A-E646-4D64-928E-BD02FDC91686}" type="pres">
      <dgm:prSet presAssocID="{EE166747-F3B8-43C2-ADFE-38CA30F03DAE}" presName="node" presStyleLbl="node1" presStyleIdx="5" presStyleCnt="8">
        <dgm:presLayoutVars>
          <dgm:bulletEnabled val="1"/>
        </dgm:presLayoutVars>
      </dgm:prSet>
      <dgm:spPr/>
      <dgm:t>
        <a:bodyPr/>
        <a:lstStyle/>
        <a:p>
          <a:endParaRPr lang="en-US"/>
        </a:p>
      </dgm:t>
    </dgm:pt>
    <dgm:pt modelId="{379D6647-B967-44D9-87D5-2F18F54CFD75}" type="pres">
      <dgm:prSet presAssocID="{44E68B43-2566-4C4A-AAEE-1A55E220E716}" presName="sibTrans" presStyleLbl="sibTrans2D1" presStyleIdx="5" presStyleCnt="8"/>
      <dgm:spPr/>
      <dgm:t>
        <a:bodyPr/>
        <a:lstStyle/>
        <a:p>
          <a:endParaRPr lang="en-US"/>
        </a:p>
      </dgm:t>
    </dgm:pt>
    <dgm:pt modelId="{E13235DA-F347-4F47-A231-370A26311B58}" type="pres">
      <dgm:prSet presAssocID="{44E68B43-2566-4C4A-AAEE-1A55E220E716}" presName="connectorText" presStyleLbl="sibTrans2D1" presStyleIdx="5" presStyleCnt="8"/>
      <dgm:spPr/>
      <dgm:t>
        <a:bodyPr/>
        <a:lstStyle/>
        <a:p>
          <a:endParaRPr lang="en-US"/>
        </a:p>
      </dgm:t>
    </dgm:pt>
    <dgm:pt modelId="{5B4BCC72-340A-4676-BA31-3600CD23E01B}" type="pres">
      <dgm:prSet presAssocID="{0E044984-8BFD-42A0-9E44-0D75BBCEC122}" presName="node" presStyleLbl="node1" presStyleIdx="6" presStyleCnt="8">
        <dgm:presLayoutVars>
          <dgm:bulletEnabled val="1"/>
        </dgm:presLayoutVars>
      </dgm:prSet>
      <dgm:spPr/>
      <dgm:t>
        <a:bodyPr/>
        <a:lstStyle/>
        <a:p>
          <a:endParaRPr lang="en-US"/>
        </a:p>
      </dgm:t>
    </dgm:pt>
    <dgm:pt modelId="{F57C1E1D-AD37-4772-85CD-6B215A7F4CB3}" type="pres">
      <dgm:prSet presAssocID="{93ED2442-D16A-4123-93D7-118EFA13F8D7}" presName="sibTrans" presStyleLbl="sibTrans2D1" presStyleIdx="6" presStyleCnt="8"/>
      <dgm:spPr/>
      <dgm:t>
        <a:bodyPr/>
        <a:lstStyle/>
        <a:p>
          <a:endParaRPr lang="en-US"/>
        </a:p>
      </dgm:t>
    </dgm:pt>
    <dgm:pt modelId="{385A8DAE-93DF-4A69-A66F-6D1D325126CE}" type="pres">
      <dgm:prSet presAssocID="{93ED2442-D16A-4123-93D7-118EFA13F8D7}" presName="connectorText" presStyleLbl="sibTrans2D1" presStyleIdx="6" presStyleCnt="8"/>
      <dgm:spPr/>
      <dgm:t>
        <a:bodyPr/>
        <a:lstStyle/>
        <a:p>
          <a:endParaRPr lang="en-US"/>
        </a:p>
      </dgm:t>
    </dgm:pt>
    <dgm:pt modelId="{AD4F5F7D-37FB-4196-93BA-C9DA09FB9CEF}" type="pres">
      <dgm:prSet presAssocID="{DB4BF0C3-827C-47CD-8F6E-B99950E463A5}" presName="node" presStyleLbl="node1" presStyleIdx="7" presStyleCnt="8">
        <dgm:presLayoutVars>
          <dgm:bulletEnabled val="1"/>
        </dgm:presLayoutVars>
      </dgm:prSet>
      <dgm:spPr/>
      <dgm:t>
        <a:bodyPr/>
        <a:lstStyle/>
        <a:p>
          <a:endParaRPr lang="en-US"/>
        </a:p>
      </dgm:t>
    </dgm:pt>
    <dgm:pt modelId="{304C34D2-5618-433F-AF66-9282D42A6ED7}" type="pres">
      <dgm:prSet presAssocID="{39DA50D0-D24F-41DA-B638-B79F80588730}" presName="sibTrans" presStyleLbl="sibTrans2D1" presStyleIdx="7" presStyleCnt="8"/>
      <dgm:spPr/>
      <dgm:t>
        <a:bodyPr/>
        <a:lstStyle/>
        <a:p>
          <a:endParaRPr lang="en-US"/>
        </a:p>
      </dgm:t>
    </dgm:pt>
    <dgm:pt modelId="{D8C74738-0D93-4576-AD4A-E95CE48362C1}" type="pres">
      <dgm:prSet presAssocID="{39DA50D0-D24F-41DA-B638-B79F80588730}" presName="connectorText" presStyleLbl="sibTrans2D1" presStyleIdx="7" presStyleCnt="8"/>
      <dgm:spPr/>
      <dgm:t>
        <a:bodyPr/>
        <a:lstStyle/>
        <a:p>
          <a:endParaRPr lang="en-US"/>
        </a:p>
      </dgm:t>
    </dgm:pt>
  </dgm:ptLst>
  <dgm:cxnLst>
    <dgm:cxn modelId="{6DE04E52-D37B-4AE9-9705-828E8E4A0B91}" type="presOf" srcId="{AD1F7E96-3254-4153-BF4C-C37EA6A077B7}" destId="{B3F74F3F-711C-4613-ADFF-8DC7E558A2DD}" srcOrd="0" destOrd="0" presId="urn:microsoft.com/office/officeart/2005/8/layout/cycle2"/>
    <dgm:cxn modelId="{31B6AEB5-2BCC-444C-A717-1721A82DA565}" type="presOf" srcId="{378FED02-D4E4-461C-9DFB-82CDCDFE376E}" destId="{732C820F-1198-4D35-8A45-8F2627FB5D2F}" srcOrd="0" destOrd="0" presId="urn:microsoft.com/office/officeart/2005/8/layout/cycle2"/>
    <dgm:cxn modelId="{85EA8B9C-8296-4905-8AB8-6EDF8947B7D6}" type="presOf" srcId="{45248C79-C155-49D4-9DC9-705F51CA6CF5}" destId="{1CE7AE26-DD00-48FA-A0C3-C85F3CFF856B}" srcOrd="0" destOrd="0" presId="urn:microsoft.com/office/officeart/2005/8/layout/cycle2"/>
    <dgm:cxn modelId="{0D0C1FFA-801C-4EAB-A9D1-13159B09A931}" type="presOf" srcId="{39DA50D0-D24F-41DA-B638-B79F80588730}" destId="{304C34D2-5618-433F-AF66-9282D42A6ED7}" srcOrd="0" destOrd="0" presId="urn:microsoft.com/office/officeart/2005/8/layout/cycle2"/>
    <dgm:cxn modelId="{46491DEE-E41E-424A-ACCB-1326A1A04DC1}" type="presOf" srcId="{E51DA42F-5539-4558-B36E-0C37C9995410}" destId="{F92DB660-5038-4E92-966F-42AB711F78EE}" srcOrd="1" destOrd="0" presId="urn:microsoft.com/office/officeart/2005/8/layout/cycle2"/>
    <dgm:cxn modelId="{FBD329CE-70DA-43FC-909E-C22B66C59355}" type="presOf" srcId="{894223C8-06D7-45D0-A5D9-43BA7DC76E00}" destId="{577CA448-7896-45A1-9ECA-C76F40147024}" srcOrd="1" destOrd="0" presId="urn:microsoft.com/office/officeart/2005/8/layout/cycle2"/>
    <dgm:cxn modelId="{1DDEEACD-D5D2-46DA-91DE-A8ABB97D79A9}" type="presOf" srcId="{894223C8-06D7-45D0-A5D9-43BA7DC76E00}" destId="{CCB418E7-196A-4C2E-A713-E271D2618E62}" srcOrd="0" destOrd="0" presId="urn:microsoft.com/office/officeart/2005/8/layout/cycle2"/>
    <dgm:cxn modelId="{E6B911C4-38E0-4BC0-A890-8CC25662AF82}" type="presOf" srcId="{2F93B8A6-B38F-49F8-8CF2-0FB89EBAFDC4}" destId="{BA4F6D30-3599-4303-AAE6-D32652D40294}" srcOrd="1" destOrd="0" presId="urn:microsoft.com/office/officeart/2005/8/layout/cycle2"/>
    <dgm:cxn modelId="{AB813BE1-29D0-4D0C-A770-18B34B3F2429}" type="presOf" srcId="{E51DA42F-5539-4558-B36E-0C37C9995410}" destId="{B9F73233-AFE7-4896-A8F3-9D3243B2AFB4}" srcOrd="0" destOrd="0" presId="urn:microsoft.com/office/officeart/2005/8/layout/cycle2"/>
    <dgm:cxn modelId="{BF7963BC-0E02-432F-B280-D4842C122C3E}" srcId="{45248C79-C155-49D4-9DC9-705F51CA6CF5}" destId="{6E5B8372-C63D-4308-A9C9-057A85D0D209}" srcOrd="4" destOrd="0" parTransId="{22A6FD4F-0CB1-4630-B6B3-FE84B5303B81}" sibTransId="{79A9CF02-D317-483C-A30F-3BEAA0CE008B}"/>
    <dgm:cxn modelId="{867AE399-F010-4D10-A05F-83D8720C80C8}" srcId="{45248C79-C155-49D4-9DC9-705F51CA6CF5}" destId="{7C3F9E58-00C7-4015-B089-2911BD394261}" srcOrd="1" destOrd="0" parTransId="{86DD95E2-7266-4863-81DC-551AAF4E6E5F}" sibTransId="{E51DA42F-5539-4558-B36E-0C37C9995410}"/>
    <dgm:cxn modelId="{DD0CEF0B-2CA2-4439-AFFC-A70A63A5C948}" type="presOf" srcId="{DB4BF0C3-827C-47CD-8F6E-B99950E463A5}" destId="{AD4F5F7D-37FB-4196-93BA-C9DA09FB9CEF}" srcOrd="0" destOrd="0" presId="urn:microsoft.com/office/officeart/2005/8/layout/cycle2"/>
    <dgm:cxn modelId="{D5538363-3C1C-4AD0-A519-E1D20C54F47C}" type="presOf" srcId="{0E044984-8BFD-42A0-9E44-0D75BBCEC122}" destId="{5B4BCC72-340A-4676-BA31-3600CD23E01B}" srcOrd="0" destOrd="0" presId="urn:microsoft.com/office/officeart/2005/8/layout/cycle2"/>
    <dgm:cxn modelId="{656844CE-B7D4-4272-9858-62E2B69E92E5}" type="presOf" srcId="{44E68B43-2566-4C4A-AAEE-1A55E220E716}" destId="{E13235DA-F347-4F47-A231-370A26311B58}" srcOrd="1" destOrd="0" presId="urn:microsoft.com/office/officeart/2005/8/layout/cycle2"/>
    <dgm:cxn modelId="{5FB93A93-3498-4FBE-9D67-6280501ED80D}" type="presOf" srcId="{44E68B43-2566-4C4A-AAEE-1A55E220E716}" destId="{379D6647-B967-44D9-87D5-2F18F54CFD75}" srcOrd="0" destOrd="0" presId="urn:microsoft.com/office/officeart/2005/8/layout/cycle2"/>
    <dgm:cxn modelId="{66F6352F-7B88-4259-A096-2382FEE2A6BD}" srcId="{45248C79-C155-49D4-9DC9-705F51CA6CF5}" destId="{378FED02-D4E4-461C-9DFB-82CDCDFE376E}" srcOrd="0" destOrd="0" parTransId="{F084503D-83E3-48AA-80E8-882C106B95EE}" sibTransId="{2F93B8A6-B38F-49F8-8CF2-0FB89EBAFDC4}"/>
    <dgm:cxn modelId="{6FF911AB-176C-4931-BB9B-A77CEC437CC5}" srcId="{45248C79-C155-49D4-9DC9-705F51CA6CF5}" destId="{AD1F7E96-3254-4153-BF4C-C37EA6A077B7}" srcOrd="3" destOrd="0" parTransId="{45B77454-1DB8-43ED-AA5D-07EB0F87368F}" sibTransId="{894223C8-06D7-45D0-A5D9-43BA7DC76E00}"/>
    <dgm:cxn modelId="{AE0578C9-47EF-4F90-8996-707D7CDFE4E5}" type="presOf" srcId="{93ED2442-D16A-4123-93D7-118EFA13F8D7}" destId="{F57C1E1D-AD37-4772-85CD-6B215A7F4CB3}" srcOrd="0" destOrd="0" presId="urn:microsoft.com/office/officeart/2005/8/layout/cycle2"/>
    <dgm:cxn modelId="{0AB7E4F8-33AA-4DE1-BE21-1B4C30D2AB7E}" type="presOf" srcId="{93ED2442-D16A-4123-93D7-118EFA13F8D7}" destId="{385A8DAE-93DF-4A69-A66F-6D1D325126CE}" srcOrd="1" destOrd="0" presId="urn:microsoft.com/office/officeart/2005/8/layout/cycle2"/>
    <dgm:cxn modelId="{0714D6E1-599A-492F-9DC0-BD12235D668E}" type="presOf" srcId="{EE166747-F3B8-43C2-ADFE-38CA30F03DAE}" destId="{6464A76A-E646-4D64-928E-BD02FDC91686}" srcOrd="0" destOrd="0" presId="urn:microsoft.com/office/officeart/2005/8/layout/cycle2"/>
    <dgm:cxn modelId="{6A8C69B5-78FD-4CB6-8B3B-93D228C88FAF}" srcId="{45248C79-C155-49D4-9DC9-705F51CA6CF5}" destId="{EE166747-F3B8-43C2-ADFE-38CA30F03DAE}" srcOrd="5" destOrd="0" parTransId="{E7B26AB0-6303-4D1B-A1D3-66C5994A7D89}" sibTransId="{44E68B43-2566-4C4A-AAEE-1A55E220E716}"/>
    <dgm:cxn modelId="{3D170552-9D40-473B-8ED9-B15A4F3EC47E}" type="presOf" srcId="{39DA50D0-D24F-41DA-B638-B79F80588730}" destId="{D8C74738-0D93-4576-AD4A-E95CE48362C1}" srcOrd="1" destOrd="0" presId="urn:microsoft.com/office/officeart/2005/8/layout/cycle2"/>
    <dgm:cxn modelId="{76D69762-BF76-47B8-8718-480AF1C68F25}" type="presOf" srcId="{7AB5E331-5C11-4218-B135-D57F04710E40}" destId="{3380B748-0C13-4A54-BEF2-C2738D33F3F8}" srcOrd="1" destOrd="0" presId="urn:microsoft.com/office/officeart/2005/8/layout/cycle2"/>
    <dgm:cxn modelId="{690272D2-153F-461C-81E8-3046BC54CDCE}" type="presOf" srcId="{7AB5E331-5C11-4218-B135-D57F04710E40}" destId="{1F9F8098-4A8D-4505-8934-B9A53F4C038C}" srcOrd="0" destOrd="0" presId="urn:microsoft.com/office/officeart/2005/8/layout/cycle2"/>
    <dgm:cxn modelId="{400EF4B8-1E07-4E84-A8FC-DDCF900196BA}" type="presOf" srcId="{6E5B8372-C63D-4308-A9C9-057A85D0D209}" destId="{2FB9A09E-1E41-4E8D-8C49-CE7BF4CF9707}" srcOrd="0" destOrd="0" presId="urn:microsoft.com/office/officeart/2005/8/layout/cycle2"/>
    <dgm:cxn modelId="{4585C187-05B8-4FD5-9C1F-CB38B288E120}" type="presOf" srcId="{79A9CF02-D317-483C-A30F-3BEAA0CE008B}" destId="{03446369-0E9E-4A09-8AF7-4B922986E75B}" srcOrd="0" destOrd="0" presId="urn:microsoft.com/office/officeart/2005/8/layout/cycle2"/>
    <dgm:cxn modelId="{CA7B0AF5-840F-4190-B9D9-470DBB5A1969}" type="presOf" srcId="{79A9CF02-D317-483C-A30F-3BEAA0CE008B}" destId="{BDAB62AF-7C28-4D36-9736-EC6219F26FEE}" srcOrd="1" destOrd="0" presId="urn:microsoft.com/office/officeart/2005/8/layout/cycle2"/>
    <dgm:cxn modelId="{3B805006-E33C-42AF-B256-6B5FBB82687B}" srcId="{45248C79-C155-49D4-9DC9-705F51CA6CF5}" destId="{DB4BF0C3-827C-47CD-8F6E-B99950E463A5}" srcOrd="7" destOrd="0" parTransId="{E29C4DC8-1AA1-49E3-96B8-EF7B1AADF13F}" sibTransId="{39DA50D0-D24F-41DA-B638-B79F80588730}"/>
    <dgm:cxn modelId="{13BDE975-9D98-4627-8FFB-C6EE619439DF}" type="presOf" srcId="{7C3F9E58-00C7-4015-B089-2911BD394261}" destId="{538E2645-F5AF-45BC-A37B-88A94103C2B3}" srcOrd="0" destOrd="0" presId="urn:microsoft.com/office/officeart/2005/8/layout/cycle2"/>
    <dgm:cxn modelId="{1CF4DDD3-2370-4736-891D-6569D0D630ED}" type="presOf" srcId="{2F93B8A6-B38F-49F8-8CF2-0FB89EBAFDC4}" destId="{6B995301-8AC7-458D-9CE4-8007158059D6}" srcOrd="0" destOrd="0" presId="urn:microsoft.com/office/officeart/2005/8/layout/cycle2"/>
    <dgm:cxn modelId="{5788FA86-7CE2-48D5-B414-64CDDB7C2E8D}" srcId="{45248C79-C155-49D4-9DC9-705F51CA6CF5}" destId="{0E044984-8BFD-42A0-9E44-0D75BBCEC122}" srcOrd="6" destOrd="0" parTransId="{072108AE-3BAF-4A47-9922-8E2A7AF230A9}" sibTransId="{93ED2442-D16A-4123-93D7-118EFA13F8D7}"/>
    <dgm:cxn modelId="{2862F2E8-5EA2-4696-8181-DDCEA8FDB9BB}" srcId="{45248C79-C155-49D4-9DC9-705F51CA6CF5}" destId="{F6FE6B77-26AA-45B6-8102-C3A7786A81A6}" srcOrd="2" destOrd="0" parTransId="{79285046-1BFB-4019-AAE1-CAD9AEA9178E}" sibTransId="{7AB5E331-5C11-4218-B135-D57F04710E40}"/>
    <dgm:cxn modelId="{1F54E488-72DB-4BEF-A483-ADD75693BA77}" type="presOf" srcId="{F6FE6B77-26AA-45B6-8102-C3A7786A81A6}" destId="{1BB37DE1-7428-46A5-A194-3F91FF7EA562}" srcOrd="0" destOrd="0" presId="urn:microsoft.com/office/officeart/2005/8/layout/cycle2"/>
    <dgm:cxn modelId="{AF5A943A-F462-41BB-A646-674A8D513216}" type="presParOf" srcId="{1CE7AE26-DD00-48FA-A0C3-C85F3CFF856B}" destId="{732C820F-1198-4D35-8A45-8F2627FB5D2F}" srcOrd="0" destOrd="0" presId="urn:microsoft.com/office/officeart/2005/8/layout/cycle2"/>
    <dgm:cxn modelId="{89B6B56F-7769-4BF6-A643-EF9931C768CB}" type="presParOf" srcId="{1CE7AE26-DD00-48FA-A0C3-C85F3CFF856B}" destId="{6B995301-8AC7-458D-9CE4-8007158059D6}" srcOrd="1" destOrd="0" presId="urn:microsoft.com/office/officeart/2005/8/layout/cycle2"/>
    <dgm:cxn modelId="{9D294C1C-9B4F-40D0-A2E7-66125BD209F3}" type="presParOf" srcId="{6B995301-8AC7-458D-9CE4-8007158059D6}" destId="{BA4F6D30-3599-4303-AAE6-D32652D40294}" srcOrd="0" destOrd="0" presId="urn:microsoft.com/office/officeart/2005/8/layout/cycle2"/>
    <dgm:cxn modelId="{51A81CB0-95CE-41F3-9D4A-6875BDE9EACE}" type="presParOf" srcId="{1CE7AE26-DD00-48FA-A0C3-C85F3CFF856B}" destId="{538E2645-F5AF-45BC-A37B-88A94103C2B3}" srcOrd="2" destOrd="0" presId="urn:microsoft.com/office/officeart/2005/8/layout/cycle2"/>
    <dgm:cxn modelId="{C1B7AFB0-C19D-4FCF-BE55-7637DF2F760D}" type="presParOf" srcId="{1CE7AE26-DD00-48FA-A0C3-C85F3CFF856B}" destId="{B9F73233-AFE7-4896-A8F3-9D3243B2AFB4}" srcOrd="3" destOrd="0" presId="urn:microsoft.com/office/officeart/2005/8/layout/cycle2"/>
    <dgm:cxn modelId="{A4C4681C-FC76-4BD0-A019-932EAFBEFF10}" type="presParOf" srcId="{B9F73233-AFE7-4896-A8F3-9D3243B2AFB4}" destId="{F92DB660-5038-4E92-966F-42AB711F78EE}" srcOrd="0" destOrd="0" presId="urn:microsoft.com/office/officeart/2005/8/layout/cycle2"/>
    <dgm:cxn modelId="{E004910A-983C-4C1D-80A5-BDF9B387981B}" type="presParOf" srcId="{1CE7AE26-DD00-48FA-A0C3-C85F3CFF856B}" destId="{1BB37DE1-7428-46A5-A194-3F91FF7EA562}" srcOrd="4" destOrd="0" presId="urn:microsoft.com/office/officeart/2005/8/layout/cycle2"/>
    <dgm:cxn modelId="{80BAF2EB-AA93-41B8-B5B8-7EDCF1832162}" type="presParOf" srcId="{1CE7AE26-DD00-48FA-A0C3-C85F3CFF856B}" destId="{1F9F8098-4A8D-4505-8934-B9A53F4C038C}" srcOrd="5" destOrd="0" presId="urn:microsoft.com/office/officeart/2005/8/layout/cycle2"/>
    <dgm:cxn modelId="{D5FA57F2-1869-4312-B745-6A5648E56A7B}" type="presParOf" srcId="{1F9F8098-4A8D-4505-8934-B9A53F4C038C}" destId="{3380B748-0C13-4A54-BEF2-C2738D33F3F8}" srcOrd="0" destOrd="0" presId="urn:microsoft.com/office/officeart/2005/8/layout/cycle2"/>
    <dgm:cxn modelId="{65A21B16-61A0-44F3-88FD-78281E386570}" type="presParOf" srcId="{1CE7AE26-DD00-48FA-A0C3-C85F3CFF856B}" destId="{B3F74F3F-711C-4613-ADFF-8DC7E558A2DD}" srcOrd="6" destOrd="0" presId="urn:microsoft.com/office/officeart/2005/8/layout/cycle2"/>
    <dgm:cxn modelId="{56D8DD2F-987C-4835-BC5D-C30F16F0F55B}" type="presParOf" srcId="{1CE7AE26-DD00-48FA-A0C3-C85F3CFF856B}" destId="{CCB418E7-196A-4C2E-A713-E271D2618E62}" srcOrd="7" destOrd="0" presId="urn:microsoft.com/office/officeart/2005/8/layout/cycle2"/>
    <dgm:cxn modelId="{6E8EE410-AFAB-48C2-A98E-364F3FAB93DE}" type="presParOf" srcId="{CCB418E7-196A-4C2E-A713-E271D2618E62}" destId="{577CA448-7896-45A1-9ECA-C76F40147024}" srcOrd="0" destOrd="0" presId="urn:microsoft.com/office/officeart/2005/8/layout/cycle2"/>
    <dgm:cxn modelId="{E6DC9C26-134D-4C40-8F65-7FAA11CAA2DF}" type="presParOf" srcId="{1CE7AE26-DD00-48FA-A0C3-C85F3CFF856B}" destId="{2FB9A09E-1E41-4E8D-8C49-CE7BF4CF9707}" srcOrd="8" destOrd="0" presId="urn:microsoft.com/office/officeart/2005/8/layout/cycle2"/>
    <dgm:cxn modelId="{F568BC1B-0C62-4D85-A6C7-4ED3B837D775}" type="presParOf" srcId="{1CE7AE26-DD00-48FA-A0C3-C85F3CFF856B}" destId="{03446369-0E9E-4A09-8AF7-4B922986E75B}" srcOrd="9" destOrd="0" presId="urn:microsoft.com/office/officeart/2005/8/layout/cycle2"/>
    <dgm:cxn modelId="{EEC02A93-967C-4A81-BB8E-4C436121F23B}" type="presParOf" srcId="{03446369-0E9E-4A09-8AF7-4B922986E75B}" destId="{BDAB62AF-7C28-4D36-9736-EC6219F26FEE}" srcOrd="0" destOrd="0" presId="urn:microsoft.com/office/officeart/2005/8/layout/cycle2"/>
    <dgm:cxn modelId="{0A2C66BA-C025-4C7A-AD52-9C3F5AE741C0}" type="presParOf" srcId="{1CE7AE26-DD00-48FA-A0C3-C85F3CFF856B}" destId="{6464A76A-E646-4D64-928E-BD02FDC91686}" srcOrd="10" destOrd="0" presId="urn:microsoft.com/office/officeart/2005/8/layout/cycle2"/>
    <dgm:cxn modelId="{A9296ECE-C008-44F8-AD14-6A1B50EDEAF6}" type="presParOf" srcId="{1CE7AE26-DD00-48FA-A0C3-C85F3CFF856B}" destId="{379D6647-B967-44D9-87D5-2F18F54CFD75}" srcOrd="11" destOrd="0" presId="urn:microsoft.com/office/officeart/2005/8/layout/cycle2"/>
    <dgm:cxn modelId="{0A1C0594-9422-40F8-BDC2-79DA69A7E0CA}" type="presParOf" srcId="{379D6647-B967-44D9-87D5-2F18F54CFD75}" destId="{E13235DA-F347-4F47-A231-370A26311B58}" srcOrd="0" destOrd="0" presId="urn:microsoft.com/office/officeart/2005/8/layout/cycle2"/>
    <dgm:cxn modelId="{F08339B4-957F-4DB2-AF07-3FCBCEAFA7A7}" type="presParOf" srcId="{1CE7AE26-DD00-48FA-A0C3-C85F3CFF856B}" destId="{5B4BCC72-340A-4676-BA31-3600CD23E01B}" srcOrd="12" destOrd="0" presId="urn:microsoft.com/office/officeart/2005/8/layout/cycle2"/>
    <dgm:cxn modelId="{867C10F9-F4C5-4966-B1E6-3A51FEFC8229}" type="presParOf" srcId="{1CE7AE26-DD00-48FA-A0C3-C85F3CFF856B}" destId="{F57C1E1D-AD37-4772-85CD-6B215A7F4CB3}" srcOrd="13" destOrd="0" presId="urn:microsoft.com/office/officeart/2005/8/layout/cycle2"/>
    <dgm:cxn modelId="{33014042-47E6-4A08-AE35-8517F409DFDE}" type="presParOf" srcId="{F57C1E1D-AD37-4772-85CD-6B215A7F4CB3}" destId="{385A8DAE-93DF-4A69-A66F-6D1D325126CE}" srcOrd="0" destOrd="0" presId="urn:microsoft.com/office/officeart/2005/8/layout/cycle2"/>
    <dgm:cxn modelId="{29C12A1D-84C3-4113-9AF7-CBCF33CE1398}" type="presParOf" srcId="{1CE7AE26-DD00-48FA-A0C3-C85F3CFF856B}" destId="{AD4F5F7D-37FB-4196-93BA-C9DA09FB9CEF}" srcOrd="14" destOrd="0" presId="urn:microsoft.com/office/officeart/2005/8/layout/cycle2"/>
    <dgm:cxn modelId="{D483C51F-A2D4-4E97-9768-ABDA08A824B7}" type="presParOf" srcId="{1CE7AE26-DD00-48FA-A0C3-C85F3CFF856B}" destId="{304C34D2-5618-433F-AF66-9282D42A6ED7}" srcOrd="15" destOrd="0" presId="urn:microsoft.com/office/officeart/2005/8/layout/cycle2"/>
    <dgm:cxn modelId="{99ADEB9D-CCB2-4E49-A13C-3F8AB2EAA2D5}" type="presParOf" srcId="{304C34D2-5618-433F-AF66-9282D42A6ED7}" destId="{D8C74738-0D93-4576-AD4A-E95CE48362C1}"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F23B608-CC08-4ED8-ACC5-5C06454997B6}" type="doc">
      <dgm:prSet loTypeId="urn:microsoft.com/office/officeart/2005/8/layout/process3" loCatId="process" qsTypeId="urn:microsoft.com/office/officeart/2005/8/quickstyle/simple1" qsCatId="simple" csTypeId="urn:microsoft.com/office/officeart/2005/8/colors/accent1_2" csCatId="accent1" phldr="1"/>
      <dgm:spPr/>
      <dgm:t>
        <a:bodyPr/>
        <a:lstStyle/>
        <a:p>
          <a:endParaRPr lang="en-US"/>
        </a:p>
      </dgm:t>
    </dgm:pt>
    <dgm:pt modelId="{06E53B11-A25A-400B-921C-7B79E67C5536}">
      <dgm:prSet phldrT="[Text]"/>
      <dgm:spPr/>
      <dgm:t>
        <a:bodyPr/>
        <a:lstStyle/>
        <a:p>
          <a:r>
            <a:rPr lang="en-US" dirty="0" smtClean="0"/>
            <a:t>Identification of Urban Ag Best Practice</a:t>
          </a:r>
          <a:endParaRPr lang="en-US" dirty="0"/>
        </a:p>
      </dgm:t>
    </dgm:pt>
    <dgm:pt modelId="{9E7933B3-BD41-4BD8-BDE3-A0DBBEA6278A}" type="parTrans" cxnId="{F9D0A8CA-0603-4BF3-95AC-E69BEF5BD6E2}">
      <dgm:prSet/>
      <dgm:spPr/>
      <dgm:t>
        <a:bodyPr/>
        <a:lstStyle/>
        <a:p>
          <a:endParaRPr lang="en-US"/>
        </a:p>
      </dgm:t>
    </dgm:pt>
    <dgm:pt modelId="{0E0919B1-562D-4F32-9725-48B05941BFD9}" type="sibTrans" cxnId="{F9D0A8CA-0603-4BF3-95AC-E69BEF5BD6E2}">
      <dgm:prSet/>
      <dgm:spPr/>
      <dgm:t>
        <a:bodyPr/>
        <a:lstStyle/>
        <a:p>
          <a:endParaRPr lang="en-US"/>
        </a:p>
      </dgm:t>
    </dgm:pt>
    <dgm:pt modelId="{9CD2E14B-9F66-4B3C-9BF4-9233C9E3C409}">
      <dgm:prSet phldrT="[Text]"/>
      <dgm:spPr/>
      <dgm:t>
        <a:bodyPr/>
        <a:lstStyle/>
        <a:p>
          <a:r>
            <a:rPr lang="en-US" dirty="0" smtClean="0"/>
            <a:t>Water access</a:t>
          </a:r>
          <a:endParaRPr lang="en-US" dirty="0"/>
        </a:p>
      </dgm:t>
    </dgm:pt>
    <dgm:pt modelId="{8CD1EEEE-25D4-45C4-904F-0BAF0884E7B6}" type="parTrans" cxnId="{43C4B1E1-6910-4404-8FD4-8C21DB6AD809}">
      <dgm:prSet/>
      <dgm:spPr/>
      <dgm:t>
        <a:bodyPr/>
        <a:lstStyle/>
        <a:p>
          <a:endParaRPr lang="en-US"/>
        </a:p>
      </dgm:t>
    </dgm:pt>
    <dgm:pt modelId="{28CAADC5-0C63-4188-8974-16524249E739}" type="sibTrans" cxnId="{43C4B1E1-6910-4404-8FD4-8C21DB6AD809}">
      <dgm:prSet/>
      <dgm:spPr/>
      <dgm:t>
        <a:bodyPr/>
        <a:lstStyle/>
        <a:p>
          <a:endParaRPr lang="en-US"/>
        </a:p>
      </dgm:t>
    </dgm:pt>
    <dgm:pt modelId="{8BBD5D72-EA12-4799-941F-642FF66A802D}">
      <dgm:prSet phldrT="[Text]"/>
      <dgm:spPr/>
      <dgm:t>
        <a:bodyPr/>
        <a:lstStyle/>
        <a:p>
          <a:r>
            <a:rPr lang="en-US" dirty="0" smtClean="0"/>
            <a:t>Checklist of questions to help you achieve that best practice</a:t>
          </a:r>
          <a:endParaRPr lang="en-US" dirty="0"/>
        </a:p>
      </dgm:t>
    </dgm:pt>
    <dgm:pt modelId="{2F74BA8C-CC23-40D2-9D92-27F051B06790}" type="parTrans" cxnId="{50B4D8E2-37EA-4D2C-9124-BF3819E226B1}">
      <dgm:prSet/>
      <dgm:spPr/>
      <dgm:t>
        <a:bodyPr/>
        <a:lstStyle/>
        <a:p>
          <a:endParaRPr lang="en-US"/>
        </a:p>
      </dgm:t>
    </dgm:pt>
    <dgm:pt modelId="{5F2EBC56-B989-4AF4-8217-D9C2BBE242E4}" type="sibTrans" cxnId="{50B4D8E2-37EA-4D2C-9124-BF3819E226B1}">
      <dgm:prSet/>
      <dgm:spPr/>
      <dgm:t>
        <a:bodyPr/>
        <a:lstStyle/>
        <a:p>
          <a:endParaRPr lang="en-US"/>
        </a:p>
      </dgm:t>
    </dgm:pt>
    <dgm:pt modelId="{5F73CE49-9A35-4930-97EE-AAC8111250AE}">
      <dgm:prSet phldrT="[Text]"/>
      <dgm:spPr/>
      <dgm:t>
        <a:bodyPr/>
        <a:lstStyle/>
        <a:p>
          <a:r>
            <a:rPr lang="en-US" dirty="0" smtClean="0"/>
            <a:t>Comprehensive Plan review?</a:t>
          </a:r>
          <a:endParaRPr lang="en-US" dirty="0"/>
        </a:p>
      </dgm:t>
    </dgm:pt>
    <dgm:pt modelId="{20BB01EC-9B0E-4E5F-A38C-B384D3371AF6}" type="parTrans" cxnId="{6854CF74-56B2-4744-9A9B-BCB37A1B75F4}">
      <dgm:prSet/>
      <dgm:spPr/>
      <dgm:t>
        <a:bodyPr/>
        <a:lstStyle/>
        <a:p>
          <a:endParaRPr lang="en-US"/>
        </a:p>
      </dgm:t>
    </dgm:pt>
    <dgm:pt modelId="{0E685DDA-CD55-4148-9EE1-342FB26019AA}" type="sibTrans" cxnId="{6854CF74-56B2-4744-9A9B-BCB37A1B75F4}">
      <dgm:prSet/>
      <dgm:spPr/>
      <dgm:t>
        <a:bodyPr/>
        <a:lstStyle/>
        <a:p>
          <a:endParaRPr lang="en-US"/>
        </a:p>
      </dgm:t>
    </dgm:pt>
    <dgm:pt modelId="{9530AEA1-070C-4846-BDB3-375E9EB6D1C5}">
      <dgm:prSet phldrT="[Text]"/>
      <dgm:spPr/>
      <dgm:t>
        <a:bodyPr/>
        <a:lstStyle/>
        <a:p>
          <a:r>
            <a:rPr lang="en-US" dirty="0" smtClean="0"/>
            <a:t>Or are there other questions we should be adding to the list?</a:t>
          </a:r>
          <a:endParaRPr lang="en-US" dirty="0"/>
        </a:p>
      </dgm:t>
    </dgm:pt>
    <dgm:pt modelId="{DDBE4F00-2F51-4532-8C33-97CEEB7569A6}" type="parTrans" cxnId="{5C975E30-29B8-484F-A183-572926F49559}">
      <dgm:prSet/>
      <dgm:spPr/>
      <dgm:t>
        <a:bodyPr/>
        <a:lstStyle/>
        <a:p>
          <a:endParaRPr lang="en-US"/>
        </a:p>
      </dgm:t>
    </dgm:pt>
    <dgm:pt modelId="{E48B645A-08DE-4071-A7CB-8E6EEBE4788D}" type="sibTrans" cxnId="{5C975E30-29B8-484F-A183-572926F49559}">
      <dgm:prSet/>
      <dgm:spPr/>
      <dgm:t>
        <a:bodyPr/>
        <a:lstStyle/>
        <a:p>
          <a:endParaRPr lang="en-US"/>
        </a:p>
      </dgm:t>
    </dgm:pt>
    <dgm:pt modelId="{0E946DF4-A0AB-44E9-AA65-D21697752F90}">
      <dgm:prSet phldrT="[Text]"/>
      <dgm:spPr/>
      <dgm:t>
        <a:bodyPr/>
        <a:lstStyle/>
        <a:p>
          <a:r>
            <a:rPr lang="en-US" dirty="0" smtClean="0"/>
            <a:t>SWOT?</a:t>
          </a:r>
          <a:endParaRPr lang="en-US" dirty="0"/>
        </a:p>
      </dgm:t>
    </dgm:pt>
    <dgm:pt modelId="{EF8EF871-ED51-4287-925D-2C0ADEE4E6B8}" type="parTrans" cxnId="{F1C7C188-33A7-4708-B83C-8557E860886E}">
      <dgm:prSet/>
      <dgm:spPr/>
      <dgm:t>
        <a:bodyPr/>
        <a:lstStyle/>
        <a:p>
          <a:endParaRPr lang="en-US"/>
        </a:p>
      </dgm:t>
    </dgm:pt>
    <dgm:pt modelId="{9F9FDEE0-5881-458A-AB57-58BFA7633257}" type="sibTrans" cxnId="{F1C7C188-33A7-4708-B83C-8557E860886E}">
      <dgm:prSet/>
      <dgm:spPr/>
      <dgm:t>
        <a:bodyPr/>
        <a:lstStyle/>
        <a:p>
          <a:endParaRPr lang="en-US"/>
        </a:p>
      </dgm:t>
    </dgm:pt>
    <dgm:pt modelId="{05EEF14D-2344-4C6F-A69A-C138E89DA8CF}">
      <dgm:prSet/>
      <dgm:spPr/>
      <dgm:t>
        <a:bodyPr/>
        <a:lstStyle/>
        <a:p>
          <a:r>
            <a:rPr lang="en-US" smtClean="0"/>
            <a:t>Review of existing codes?</a:t>
          </a:r>
          <a:endParaRPr lang="en-US" dirty="0" smtClean="0"/>
        </a:p>
      </dgm:t>
    </dgm:pt>
    <dgm:pt modelId="{34FA2113-0981-464B-8945-DFC5F7F1426A}" type="parTrans" cxnId="{C41BECC0-F2E4-48BB-ADD5-93702E3C25FD}">
      <dgm:prSet/>
      <dgm:spPr/>
      <dgm:t>
        <a:bodyPr/>
        <a:lstStyle/>
        <a:p>
          <a:endParaRPr lang="en-US"/>
        </a:p>
      </dgm:t>
    </dgm:pt>
    <dgm:pt modelId="{B5E810A5-9025-4598-B1E1-D514C4B27C82}" type="sibTrans" cxnId="{C41BECC0-F2E4-48BB-ADD5-93702E3C25FD}">
      <dgm:prSet/>
      <dgm:spPr/>
      <dgm:t>
        <a:bodyPr/>
        <a:lstStyle/>
        <a:p>
          <a:endParaRPr lang="en-US"/>
        </a:p>
      </dgm:t>
    </dgm:pt>
    <dgm:pt modelId="{3285AEA8-511B-48BF-8182-E8B276B1A324}">
      <dgm:prSet/>
      <dgm:spPr/>
      <dgm:t>
        <a:bodyPr/>
        <a:lstStyle/>
        <a:p>
          <a:r>
            <a:rPr lang="en-US" smtClean="0"/>
            <a:t>Leadership: Food Policy Council or other formal policy committee?</a:t>
          </a:r>
          <a:endParaRPr lang="en-US" dirty="0" smtClean="0"/>
        </a:p>
      </dgm:t>
    </dgm:pt>
    <dgm:pt modelId="{58D540BD-BF27-478E-B598-5255C12455B7}" type="parTrans" cxnId="{4C76E027-5D6D-4609-AA49-41DA46F9DA9D}">
      <dgm:prSet/>
      <dgm:spPr/>
      <dgm:t>
        <a:bodyPr/>
        <a:lstStyle/>
        <a:p>
          <a:endParaRPr lang="en-US"/>
        </a:p>
      </dgm:t>
    </dgm:pt>
    <dgm:pt modelId="{A06F81F1-87F0-4A45-970E-0BB9C8F54046}" type="sibTrans" cxnId="{4C76E027-5D6D-4609-AA49-41DA46F9DA9D}">
      <dgm:prSet/>
      <dgm:spPr/>
      <dgm:t>
        <a:bodyPr/>
        <a:lstStyle/>
        <a:p>
          <a:endParaRPr lang="en-US"/>
        </a:p>
      </dgm:t>
    </dgm:pt>
    <dgm:pt modelId="{AAFA0969-6F98-435A-81EC-C77052CA54DC}">
      <dgm:prSet/>
      <dgm:spPr/>
      <dgm:t>
        <a:bodyPr/>
        <a:lstStyle/>
        <a:p>
          <a:r>
            <a:rPr lang="en-US" smtClean="0"/>
            <a:t>Asset mapping?</a:t>
          </a:r>
          <a:endParaRPr lang="en-US" dirty="0" smtClean="0"/>
        </a:p>
      </dgm:t>
    </dgm:pt>
    <dgm:pt modelId="{2911F19A-6F34-41AD-894D-9DE2DE26AADF}" type="parTrans" cxnId="{CDD74F8E-2E65-4116-84ED-D0DC164C9AD9}">
      <dgm:prSet/>
      <dgm:spPr/>
      <dgm:t>
        <a:bodyPr/>
        <a:lstStyle/>
        <a:p>
          <a:endParaRPr lang="en-US"/>
        </a:p>
      </dgm:t>
    </dgm:pt>
    <dgm:pt modelId="{4804751C-560B-4ECF-AF08-1A6ADD8EC4CB}" type="sibTrans" cxnId="{CDD74F8E-2E65-4116-84ED-D0DC164C9AD9}">
      <dgm:prSet/>
      <dgm:spPr/>
      <dgm:t>
        <a:bodyPr/>
        <a:lstStyle/>
        <a:p>
          <a:endParaRPr lang="en-US"/>
        </a:p>
      </dgm:t>
    </dgm:pt>
    <dgm:pt modelId="{3839AF10-8B79-4BF1-A46C-CE45FF6E4D00}">
      <dgm:prSet/>
      <dgm:spPr/>
      <dgm:t>
        <a:bodyPr/>
        <a:lstStyle/>
        <a:p>
          <a:r>
            <a:rPr lang="en-US" smtClean="0"/>
            <a:t>Identification of other City departments?</a:t>
          </a:r>
          <a:endParaRPr lang="en-US" dirty="0" smtClean="0"/>
        </a:p>
      </dgm:t>
    </dgm:pt>
    <dgm:pt modelId="{3C3A7CE7-2ECF-419C-A7D9-148B6D6AFE1D}" type="parTrans" cxnId="{783FBC92-B549-43F7-B90E-006B259EFC42}">
      <dgm:prSet/>
      <dgm:spPr/>
      <dgm:t>
        <a:bodyPr/>
        <a:lstStyle/>
        <a:p>
          <a:endParaRPr lang="en-US"/>
        </a:p>
      </dgm:t>
    </dgm:pt>
    <dgm:pt modelId="{6C73D1C6-331F-4129-8837-4E93D32BE315}" type="sibTrans" cxnId="{783FBC92-B549-43F7-B90E-006B259EFC42}">
      <dgm:prSet/>
      <dgm:spPr/>
      <dgm:t>
        <a:bodyPr/>
        <a:lstStyle/>
        <a:p>
          <a:endParaRPr lang="en-US"/>
        </a:p>
      </dgm:t>
    </dgm:pt>
    <dgm:pt modelId="{40F38951-0431-4589-AF57-736F6C449471}">
      <dgm:prSet/>
      <dgm:spPr/>
      <dgm:t>
        <a:bodyPr/>
        <a:lstStyle/>
        <a:p>
          <a:r>
            <a:rPr lang="en-US" dirty="0" smtClean="0"/>
            <a:t>Identification of primary partners to play leadership and supporting roles?</a:t>
          </a:r>
        </a:p>
      </dgm:t>
    </dgm:pt>
    <dgm:pt modelId="{FCB88D84-A36C-4E07-97CD-5D16FCFB186C}" type="parTrans" cxnId="{06255512-5B50-479D-A9E3-076E334C06B8}">
      <dgm:prSet/>
      <dgm:spPr/>
      <dgm:t>
        <a:bodyPr/>
        <a:lstStyle/>
        <a:p>
          <a:endParaRPr lang="en-US"/>
        </a:p>
      </dgm:t>
    </dgm:pt>
    <dgm:pt modelId="{BC94F04B-1D45-4299-9BE5-BD2DCE3E4C59}" type="sibTrans" cxnId="{06255512-5B50-479D-A9E3-076E334C06B8}">
      <dgm:prSet/>
      <dgm:spPr/>
      <dgm:t>
        <a:bodyPr/>
        <a:lstStyle/>
        <a:p>
          <a:endParaRPr lang="en-US"/>
        </a:p>
      </dgm:t>
    </dgm:pt>
    <dgm:pt modelId="{C72C3E73-C239-4419-B81D-27EBB1F1C434}">
      <dgm:prSet/>
      <dgm:spPr/>
      <dgm:t>
        <a:bodyPr/>
        <a:lstStyle/>
        <a:p>
          <a:r>
            <a:rPr lang="en-US" smtClean="0"/>
            <a:t>Political Support?</a:t>
          </a:r>
          <a:endParaRPr lang="en-US" dirty="0" smtClean="0"/>
        </a:p>
      </dgm:t>
    </dgm:pt>
    <dgm:pt modelId="{1A98B367-2517-4F2A-8756-2855EA996BC6}" type="parTrans" cxnId="{20A30BF2-7EBA-4605-B122-D038E2CC7F1A}">
      <dgm:prSet/>
      <dgm:spPr/>
      <dgm:t>
        <a:bodyPr/>
        <a:lstStyle/>
        <a:p>
          <a:endParaRPr lang="en-US"/>
        </a:p>
      </dgm:t>
    </dgm:pt>
    <dgm:pt modelId="{58343C33-425D-4D12-BCDA-77BA01A9FBBE}" type="sibTrans" cxnId="{20A30BF2-7EBA-4605-B122-D038E2CC7F1A}">
      <dgm:prSet/>
      <dgm:spPr/>
      <dgm:t>
        <a:bodyPr/>
        <a:lstStyle/>
        <a:p>
          <a:endParaRPr lang="en-US"/>
        </a:p>
      </dgm:t>
    </dgm:pt>
    <dgm:pt modelId="{B0E98EEE-E8FA-4041-AC2A-883B01F1D428}">
      <dgm:prSet/>
      <dgm:spPr/>
      <dgm:t>
        <a:bodyPr/>
        <a:lstStyle/>
        <a:p>
          <a:r>
            <a:rPr lang="en-US" smtClean="0"/>
            <a:t>Other city departments to involve?</a:t>
          </a:r>
          <a:endParaRPr lang="en-US" dirty="0" smtClean="0"/>
        </a:p>
      </dgm:t>
    </dgm:pt>
    <dgm:pt modelId="{503B10DA-5C40-41C1-9396-BB39E4616DF0}" type="parTrans" cxnId="{F85F0F58-953A-44F1-9373-9AEE123A4AA9}">
      <dgm:prSet/>
      <dgm:spPr/>
      <dgm:t>
        <a:bodyPr/>
        <a:lstStyle/>
        <a:p>
          <a:endParaRPr lang="en-US"/>
        </a:p>
      </dgm:t>
    </dgm:pt>
    <dgm:pt modelId="{44D18822-E91F-4447-A0D7-4DA9F3E06037}" type="sibTrans" cxnId="{F85F0F58-953A-44F1-9373-9AEE123A4AA9}">
      <dgm:prSet/>
      <dgm:spPr/>
      <dgm:t>
        <a:bodyPr/>
        <a:lstStyle/>
        <a:p>
          <a:endParaRPr lang="en-US"/>
        </a:p>
      </dgm:t>
    </dgm:pt>
    <dgm:pt modelId="{49AB658D-FA78-4199-94ED-FB6A8FE32251}">
      <dgm:prSet/>
      <dgm:spPr/>
      <dgm:t>
        <a:bodyPr/>
        <a:lstStyle/>
        <a:p>
          <a:r>
            <a:rPr lang="en-US" smtClean="0"/>
            <a:t>Key partners to reach out to?</a:t>
          </a:r>
          <a:endParaRPr lang="en-US" dirty="0" smtClean="0"/>
        </a:p>
      </dgm:t>
    </dgm:pt>
    <dgm:pt modelId="{005D1E54-5C0D-4FF8-AA26-F85E70CA8C7E}" type="parTrans" cxnId="{5F83DC58-7CF5-4BD9-BA45-1E47815C806F}">
      <dgm:prSet/>
      <dgm:spPr/>
      <dgm:t>
        <a:bodyPr/>
        <a:lstStyle/>
        <a:p>
          <a:endParaRPr lang="en-US"/>
        </a:p>
      </dgm:t>
    </dgm:pt>
    <dgm:pt modelId="{E9EC14D5-6A69-419B-8622-AC92CEE52167}" type="sibTrans" cxnId="{5F83DC58-7CF5-4BD9-BA45-1E47815C806F}">
      <dgm:prSet/>
      <dgm:spPr/>
      <dgm:t>
        <a:bodyPr/>
        <a:lstStyle/>
        <a:p>
          <a:endParaRPr lang="en-US"/>
        </a:p>
      </dgm:t>
    </dgm:pt>
    <dgm:pt modelId="{0D6F0A9A-E7B5-4A79-A838-183601A4ADEC}">
      <dgm:prSet/>
      <dgm:spPr/>
      <dgm:t>
        <a:bodyPr/>
        <a:lstStyle/>
        <a:p>
          <a:r>
            <a:rPr lang="en-US" dirty="0" smtClean="0"/>
            <a:t>Funding sources?</a:t>
          </a:r>
          <a:endParaRPr lang="en-US" dirty="0"/>
        </a:p>
      </dgm:t>
    </dgm:pt>
    <dgm:pt modelId="{54A28C87-84CB-45EA-8890-465F40FBAF7D}" type="parTrans" cxnId="{80630C04-7952-46D8-AB42-8D6F849DCCE9}">
      <dgm:prSet/>
      <dgm:spPr/>
      <dgm:t>
        <a:bodyPr/>
        <a:lstStyle/>
        <a:p>
          <a:endParaRPr lang="en-US"/>
        </a:p>
      </dgm:t>
    </dgm:pt>
    <dgm:pt modelId="{42F45694-0915-4DCA-9139-0E163B1EF56A}" type="sibTrans" cxnId="{80630C04-7952-46D8-AB42-8D6F849DCCE9}">
      <dgm:prSet/>
      <dgm:spPr/>
      <dgm:t>
        <a:bodyPr/>
        <a:lstStyle/>
        <a:p>
          <a:endParaRPr lang="en-US"/>
        </a:p>
      </dgm:t>
    </dgm:pt>
    <dgm:pt modelId="{FB1BB226-7133-47B3-8261-496C9A79C932}">
      <dgm:prSet/>
      <dgm:spPr/>
      <dgm:t>
        <a:bodyPr/>
        <a:lstStyle/>
        <a:p>
          <a:r>
            <a:rPr lang="en-US" dirty="0" smtClean="0"/>
            <a:t>Key activities or performance measures?</a:t>
          </a:r>
          <a:endParaRPr lang="en-US" dirty="0"/>
        </a:p>
      </dgm:t>
    </dgm:pt>
    <dgm:pt modelId="{9A037CBD-14AF-4812-9C5A-C592D68D3D35}" type="parTrans" cxnId="{4FB5D81C-25F4-43ED-B42B-67F0C57C2AF4}">
      <dgm:prSet/>
      <dgm:spPr/>
    </dgm:pt>
    <dgm:pt modelId="{003F39EF-870B-4E5B-A5C4-8C0F2B87B62E}" type="sibTrans" cxnId="{4FB5D81C-25F4-43ED-B42B-67F0C57C2AF4}">
      <dgm:prSet/>
      <dgm:spPr/>
    </dgm:pt>
    <dgm:pt modelId="{E5B924C7-5A93-4AED-BE81-ED06C9A5AC26}">
      <dgm:prSet/>
      <dgm:spPr/>
      <dgm:t>
        <a:bodyPr/>
        <a:lstStyle/>
        <a:p>
          <a:r>
            <a:rPr lang="en-US" smtClean="0"/>
            <a:t>Technical assistance</a:t>
          </a:r>
          <a:endParaRPr lang="en-US" dirty="0" smtClean="0"/>
        </a:p>
      </dgm:t>
    </dgm:pt>
    <dgm:pt modelId="{3D9E44B7-D170-4CD3-86E9-03F4AF167BCD}" type="parTrans" cxnId="{6433EE56-517F-43CD-BEBD-AF085864C12C}">
      <dgm:prSet/>
      <dgm:spPr/>
      <dgm:t>
        <a:bodyPr/>
        <a:lstStyle/>
        <a:p>
          <a:endParaRPr lang="en-US"/>
        </a:p>
      </dgm:t>
    </dgm:pt>
    <dgm:pt modelId="{6B5CE1C4-17E6-45A3-AD84-B357C25A5606}" type="sibTrans" cxnId="{6433EE56-517F-43CD-BEBD-AF085864C12C}">
      <dgm:prSet/>
      <dgm:spPr/>
      <dgm:t>
        <a:bodyPr/>
        <a:lstStyle/>
        <a:p>
          <a:endParaRPr lang="en-US"/>
        </a:p>
      </dgm:t>
    </dgm:pt>
    <dgm:pt modelId="{A84E3E74-6751-4CB2-B0E8-1235D092AA97}">
      <dgm:prSet/>
      <dgm:spPr/>
      <dgm:t>
        <a:bodyPr/>
        <a:lstStyle/>
        <a:p>
          <a:r>
            <a:rPr lang="en-US" smtClean="0"/>
            <a:t>Financial incentives</a:t>
          </a:r>
          <a:endParaRPr lang="en-US" dirty="0" smtClean="0"/>
        </a:p>
      </dgm:t>
    </dgm:pt>
    <dgm:pt modelId="{D24CFD41-1DDF-4F16-8B01-B94208FB6A8F}" type="parTrans" cxnId="{075A7DCC-5450-481C-A9FE-8527897EB922}">
      <dgm:prSet/>
      <dgm:spPr/>
      <dgm:t>
        <a:bodyPr/>
        <a:lstStyle/>
        <a:p>
          <a:endParaRPr lang="en-US"/>
        </a:p>
      </dgm:t>
    </dgm:pt>
    <dgm:pt modelId="{6DCF53DC-7B50-4D71-AE49-DDD494A01D6C}" type="sibTrans" cxnId="{075A7DCC-5450-481C-A9FE-8527897EB922}">
      <dgm:prSet/>
      <dgm:spPr/>
      <dgm:t>
        <a:bodyPr/>
        <a:lstStyle/>
        <a:p>
          <a:endParaRPr lang="en-US"/>
        </a:p>
      </dgm:t>
    </dgm:pt>
    <dgm:pt modelId="{EF5496B6-F706-46A9-BBB4-D590B61A089B}">
      <dgm:prSet/>
      <dgm:spPr/>
      <dgm:t>
        <a:bodyPr/>
        <a:lstStyle/>
        <a:p>
          <a:r>
            <a:rPr lang="en-US" smtClean="0"/>
            <a:t>Food Policy Council </a:t>
          </a:r>
          <a:endParaRPr lang="en-US" dirty="0" smtClean="0"/>
        </a:p>
      </dgm:t>
    </dgm:pt>
    <dgm:pt modelId="{BD7316C4-5503-4168-A8C7-878198F049A3}" type="parTrans" cxnId="{9C9AA7AB-CB56-4061-8F95-7201A8716F81}">
      <dgm:prSet/>
      <dgm:spPr/>
      <dgm:t>
        <a:bodyPr/>
        <a:lstStyle/>
        <a:p>
          <a:endParaRPr lang="en-US"/>
        </a:p>
      </dgm:t>
    </dgm:pt>
    <dgm:pt modelId="{7CA0136B-58F8-448E-B3C3-08AC104E95C8}" type="sibTrans" cxnId="{9C9AA7AB-CB56-4061-8F95-7201A8716F81}">
      <dgm:prSet/>
      <dgm:spPr/>
      <dgm:t>
        <a:bodyPr/>
        <a:lstStyle/>
        <a:p>
          <a:endParaRPr lang="en-US"/>
        </a:p>
      </dgm:t>
    </dgm:pt>
    <dgm:pt modelId="{E9E9E691-E256-42D3-8407-E7E4CB7EED28}">
      <dgm:prSet/>
      <dgm:spPr/>
      <dgm:t>
        <a:bodyPr/>
        <a:lstStyle/>
        <a:p>
          <a:r>
            <a:rPr lang="en-US" dirty="0" smtClean="0"/>
            <a:t>Policy development</a:t>
          </a:r>
          <a:endParaRPr lang="en-US" dirty="0"/>
        </a:p>
      </dgm:t>
    </dgm:pt>
    <dgm:pt modelId="{FAB5D23C-79FA-4A9E-893E-A09B63235603}" type="parTrans" cxnId="{C63A12F2-64EF-4A29-84FC-6366B8EE3AEC}">
      <dgm:prSet/>
      <dgm:spPr/>
      <dgm:t>
        <a:bodyPr/>
        <a:lstStyle/>
        <a:p>
          <a:endParaRPr lang="en-US"/>
        </a:p>
      </dgm:t>
    </dgm:pt>
    <dgm:pt modelId="{43F77675-82A6-4878-B3AB-07C4C3DEFE3F}" type="sibTrans" cxnId="{C63A12F2-64EF-4A29-84FC-6366B8EE3AEC}">
      <dgm:prSet/>
      <dgm:spPr/>
      <dgm:t>
        <a:bodyPr/>
        <a:lstStyle/>
        <a:p>
          <a:endParaRPr lang="en-US"/>
        </a:p>
      </dgm:t>
    </dgm:pt>
    <dgm:pt modelId="{C735AD42-27B7-4496-AEE0-F84D89EBCE4A}" type="pres">
      <dgm:prSet presAssocID="{7F23B608-CC08-4ED8-ACC5-5C06454997B6}" presName="linearFlow" presStyleCnt="0">
        <dgm:presLayoutVars>
          <dgm:dir/>
          <dgm:animLvl val="lvl"/>
          <dgm:resizeHandles val="exact"/>
        </dgm:presLayoutVars>
      </dgm:prSet>
      <dgm:spPr/>
      <dgm:t>
        <a:bodyPr/>
        <a:lstStyle/>
        <a:p>
          <a:endParaRPr lang="en-US"/>
        </a:p>
      </dgm:t>
    </dgm:pt>
    <dgm:pt modelId="{B72D5A2E-0BCE-47AC-9AD2-527AC3AB4A48}" type="pres">
      <dgm:prSet presAssocID="{06E53B11-A25A-400B-921C-7B79E67C5536}" presName="composite" presStyleCnt="0"/>
      <dgm:spPr/>
    </dgm:pt>
    <dgm:pt modelId="{DD42AFDC-0069-4D86-91B1-672FED574437}" type="pres">
      <dgm:prSet presAssocID="{06E53B11-A25A-400B-921C-7B79E67C5536}" presName="parTx" presStyleLbl="node1" presStyleIdx="0" presStyleCnt="3">
        <dgm:presLayoutVars>
          <dgm:chMax val="0"/>
          <dgm:chPref val="0"/>
          <dgm:bulletEnabled val="1"/>
        </dgm:presLayoutVars>
      </dgm:prSet>
      <dgm:spPr/>
      <dgm:t>
        <a:bodyPr/>
        <a:lstStyle/>
        <a:p>
          <a:endParaRPr lang="en-US"/>
        </a:p>
      </dgm:t>
    </dgm:pt>
    <dgm:pt modelId="{AB5D6214-3019-4992-865C-F21C469DC34D}" type="pres">
      <dgm:prSet presAssocID="{06E53B11-A25A-400B-921C-7B79E67C5536}" presName="parSh" presStyleLbl="node1" presStyleIdx="0" presStyleCnt="3"/>
      <dgm:spPr/>
      <dgm:t>
        <a:bodyPr/>
        <a:lstStyle/>
        <a:p>
          <a:endParaRPr lang="en-US"/>
        </a:p>
      </dgm:t>
    </dgm:pt>
    <dgm:pt modelId="{4E82C921-98DB-4E90-A9FB-33D90D4798D9}" type="pres">
      <dgm:prSet presAssocID="{06E53B11-A25A-400B-921C-7B79E67C5536}" presName="desTx" presStyleLbl="fgAcc1" presStyleIdx="0" presStyleCnt="3">
        <dgm:presLayoutVars>
          <dgm:bulletEnabled val="1"/>
        </dgm:presLayoutVars>
      </dgm:prSet>
      <dgm:spPr/>
      <dgm:t>
        <a:bodyPr/>
        <a:lstStyle/>
        <a:p>
          <a:endParaRPr lang="en-US"/>
        </a:p>
      </dgm:t>
    </dgm:pt>
    <dgm:pt modelId="{C1E42BE7-47A5-4D9B-A732-95873B28A53A}" type="pres">
      <dgm:prSet presAssocID="{0E0919B1-562D-4F32-9725-48B05941BFD9}" presName="sibTrans" presStyleLbl="sibTrans2D1" presStyleIdx="0" presStyleCnt="2"/>
      <dgm:spPr/>
      <dgm:t>
        <a:bodyPr/>
        <a:lstStyle/>
        <a:p>
          <a:endParaRPr lang="en-US"/>
        </a:p>
      </dgm:t>
    </dgm:pt>
    <dgm:pt modelId="{67ECC065-9001-4252-B7AD-636D92BC422C}" type="pres">
      <dgm:prSet presAssocID="{0E0919B1-562D-4F32-9725-48B05941BFD9}" presName="connTx" presStyleLbl="sibTrans2D1" presStyleIdx="0" presStyleCnt="2"/>
      <dgm:spPr/>
      <dgm:t>
        <a:bodyPr/>
        <a:lstStyle/>
        <a:p>
          <a:endParaRPr lang="en-US"/>
        </a:p>
      </dgm:t>
    </dgm:pt>
    <dgm:pt modelId="{922FF621-1BA5-4403-A2A3-1E6D6B0854D0}" type="pres">
      <dgm:prSet presAssocID="{8BBD5D72-EA12-4799-941F-642FF66A802D}" presName="composite" presStyleCnt="0"/>
      <dgm:spPr/>
    </dgm:pt>
    <dgm:pt modelId="{BDAD9747-A73E-44C5-AF7F-E00C84494889}" type="pres">
      <dgm:prSet presAssocID="{8BBD5D72-EA12-4799-941F-642FF66A802D}" presName="parTx" presStyleLbl="node1" presStyleIdx="0" presStyleCnt="3">
        <dgm:presLayoutVars>
          <dgm:chMax val="0"/>
          <dgm:chPref val="0"/>
          <dgm:bulletEnabled val="1"/>
        </dgm:presLayoutVars>
      </dgm:prSet>
      <dgm:spPr/>
      <dgm:t>
        <a:bodyPr/>
        <a:lstStyle/>
        <a:p>
          <a:endParaRPr lang="en-US"/>
        </a:p>
      </dgm:t>
    </dgm:pt>
    <dgm:pt modelId="{E4B4F026-7A53-44DA-927D-88104E1E9F05}" type="pres">
      <dgm:prSet presAssocID="{8BBD5D72-EA12-4799-941F-642FF66A802D}" presName="parSh" presStyleLbl="node1" presStyleIdx="1" presStyleCnt="3"/>
      <dgm:spPr/>
      <dgm:t>
        <a:bodyPr/>
        <a:lstStyle/>
        <a:p>
          <a:endParaRPr lang="en-US"/>
        </a:p>
      </dgm:t>
    </dgm:pt>
    <dgm:pt modelId="{2114BB34-BBB9-498C-B23E-C7E897349B48}" type="pres">
      <dgm:prSet presAssocID="{8BBD5D72-EA12-4799-941F-642FF66A802D}" presName="desTx" presStyleLbl="fgAcc1" presStyleIdx="1" presStyleCnt="3">
        <dgm:presLayoutVars>
          <dgm:bulletEnabled val="1"/>
        </dgm:presLayoutVars>
      </dgm:prSet>
      <dgm:spPr/>
      <dgm:t>
        <a:bodyPr/>
        <a:lstStyle/>
        <a:p>
          <a:endParaRPr lang="en-US"/>
        </a:p>
      </dgm:t>
    </dgm:pt>
    <dgm:pt modelId="{3AF36F17-110A-45C9-BC00-8E081664FC0A}" type="pres">
      <dgm:prSet presAssocID="{5F2EBC56-B989-4AF4-8217-D9C2BBE242E4}" presName="sibTrans" presStyleLbl="sibTrans2D1" presStyleIdx="1" presStyleCnt="2"/>
      <dgm:spPr/>
      <dgm:t>
        <a:bodyPr/>
        <a:lstStyle/>
        <a:p>
          <a:endParaRPr lang="en-US"/>
        </a:p>
      </dgm:t>
    </dgm:pt>
    <dgm:pt modelId="{E197D906-E628-416D-B5B3-8D3A8115EA2F}" type="pres">
      <dgm:prSet presAssocID="{5F2EBC56-B989-4AF4-8217-D9C2BBE242E4}" presName="connTx" presStyleLbl="sibTrans2D1" presStyleIdx="1" presStyleCnt="2"/>
      <dgm:spPr/>
      <dgm:t>
        <a:bodyPr/>
        <a:lstStyle/>
        <a:p>
          <a:endParaRPr lang="en-US"/>
        </a:p>
      </dgm:t>
    </dgm:pt>
    <dgm:pt modelId="{A9D049D6-98F9-467B-BF61-AE42475B5CB0}" type="pres">
      <dgm:prSet presAssocID="{9530AEA1-070C-4846-BDB3-375E9EB6D1C5}" presName="composite" presStyleCnt="0"/>
      <dgm:spPr/>
    </dgm:pt>
    <dgm:pt modelId="{20D62637-07F2-4C79-9CF5-86017C924BE1}" type="pres">
      <dgm:prSet presAssocID="{9530AEA1-070C-4846-BDB3-375E9EB6D1C5}" presName="parTx" presStyleLbl="node1" presStyleIdx="1" presStyleCnt="3">
        <dgm:presLayoutVars>
          <dgm:chMax val="0"/>
          <dgm:chPref val="0"/>
          <dgm:bulletEnabled val="1"/>
        </dgm:presLayoutVars>
      </dgm:prSet>
      <dgm:spPr/>
      <dgm:t>
        <a:bodyPr/>
        <a:lstStyle/>
        <a:p>
          <a:endParaRPr lang="en-US"/>
        </a:p>
      </dgm:t>
    </dgm:pt>
    <dgm:pt modelId="{14E64A1E-F27D-430F-B3FE-ED4AA0609DFC}" type="pres">
      <dgm:prSet presAssocID="{9530AEA1-070C-4846-BDB3-375E9EB6D1C5}" presName="parSh" presStyleLbl="node1" presStyleIdx="2" presStyleCnt="3"/>
      <dgm:spPr/>
      <dgm:t>
        <a:bodyPr/>
        <a:lstStyle/>
        <a:p>
          <a:endParaRPr lang="en-US"/>
        </a:p>
      </dgm:t>
    </dgm:pt>
    <dgm:pt modelId="{8F8DEA3C-A4FE-4209-8E2D-6DCE7A1CA90D}" type="pres">
      <dgm:prSet presAssocID="{9530AEA1-070C-4846-BDB3-375E9EB6D1C5}" presName="desTx" presStyleLbl="fgAcc1" presStyleIdx="2" presStyleCnt="3">
        <dgm:presLayoutVars>
          <dgm:bulletEnabled val="1"/>
        </dgm:presLayoutVars>
      </dgm:prSet>
      <dgm:spPr/>
      <dgm:t>
        <a:bodyPr/>
        <a:lstStyle/>
        <a:p>
          <a:endParaRPr lang="en-US"/>
        </a:p>
      </dgm:t>
    </dgm:pt>
  </dgm:ptLst>
  <dgm:cxnLst>
    <dgm:cxn modelId="{13148EDF-D575-4274-A2A5-0E6404569DA1}" type="presOf" srcId="{0E946DF4-A0AB-44E9-AA65-D21697752F90}" destId="{8F8DEA3C-A4FE-4209-8E2D-6DCE7A1CA90D}" srcOrd="0" destOrd="0" presId="urn:microsoft.com/office/officeart/2005/8/layout/process3"/>
    <dgm:cxn modelId="{8BE542B8-16BA-43AE-8409-A9801D1FA95C}" type="presOf" srcId="{9530AEA1-070C-4846-BDB3-375E9EB6D1C5}" destId="{14E64A1E-F27D-430F-B3FE-ED4AA0609DFC}" srcOrd="1" destOrd="0" presId="urn:microsoft.com/office/officeart/2005/8/layout/process3"/>
    <dgm:cxn modelId="{863CC386-7A85-4145-9B02-62658FFB10D9}" type="presOf" srcId="{05EEF14D-2344-4C6F-A69A-C138E89DA8CF}" destId="{2114BB34-BBB9-498C-B23E-C7E897349B48}" srcOrd="0" destOrd="1" presId="urn:microsoft.com/office/officeart/2005/8/layout/process3"/>
    <dgm:cxn modelId="{6F965ED2-D5E7-4B07-922D-51ECBDB89C5A}" type="presOf" srcId="{9530AEA1-070C-4846-BDB3-375E9EB6D1C5}" destId="{20D62637-07F2-4C79-9CF5-86017C924BE1}" srcOrd="0" destOrd="0" presId="urn:microsoft.com/office/officeart/2005/8/layout/process3"/>
    <dgm:cxn modelId="{4C76E027-5D6D-4609-AA49-41DA46F9DA9D}" srcId="{8BBD5D72-EA12-4799-941F-642FF66A802D}" destId="{3285AEA8-511B-48BF-8182-E8B276B1A324}" srcOrd="2" destOrd="0" parTransId="{58D540BD-BF27-478E-B598-5255C12455B7}" sibTransId="{A06F81F1-87F0-4A45-970E-0BB9C8F54046}"/>
    <dgm:cxn modelId="{50B4D8E2-37EA-4D2C-9124-BF3819E226B1}" srcId="{7F23B608-CC08-4ED8-ACC5-5C06454997B6}" destId="{8BBD5D72-EA12-4799-941F-642FF66A802D}" srcOrd="1" destOrd="0" parTransId="{2F74BA8C-CC23-40D2-9D92-27F051B06790}" sibTransId="{5F2EBC56-B989-4AF4-8217-D9C2BBE242E4}"/>
    <dgm:cxn modelId="{AB8BFA5D-BB2D-4607-84CA-7B786EB7FBFC}" type="presOf" srcId="{AAFA0969-6F98-435A-81EC-C77052CA54DC}" destId="{2114BB34-BBB9-498C-B23E-C7E897349B48}" srcOrd="0" destOrd="3" presId="urn:microsoft.com/office/officeart/2005/8/layout/process3"/>
    <dgm:cxn modelId="{43C4B1E1-6910-4404-8FD4-8C21DB6AD809}" srcId="{06E53B11-A25A-400B-921C-7B79E67C5536}" destId="{9CD2E14B-9F66-4B3C-9BF4-9233C9E3C409}" srcOrd="0" destOrd="0" parTransId="{8CD1EEEE-25D4-45C4-904F-0BAF0884E7B6}" sibTransId="{28CAADC5-0C63-4188-8974-16524249E739}"/>
    <dgm:cxn modelId="{438719FA-521A-44BE-B6F4-6CD57AF192C3}" type="presOf" srcId="{06E53B11-A25A-400B-921C-7B79E67C5536}" destId="{AB5D6214-3019-4992-865C-F21C469DC34D}" srcOrd="1" destOrd="0" presId="urn:microsoft.com/office/officeart/2005/8/layout/process3"/>
    <dgm:cxn modelId="{A418DE60-7B78-4B46-804A-9E876BECFEDC}" type="presOf" srcId="{49AB658D-FA78-4199-94ED-FB6A8FE32251}" destId="{8F8DEA3C-A4FE-4209-8E2D-6DCE7A1CA90D}" srcOrd="0" destOrd="3" presId="urn:microsoft.com/office/officeart/2005/8/layout/process3"/>
    <dgm:cxn modelId="{98FC7F58-24C9-482F-AF42-17364198BC14}" type="presOf" srcId="{B0E98EEE-E8FA-4041-AC2A-883B01F1D428}" destId="{8F8DEA3C-A4FE-4209-8E2D-6DCE7A1CA90D}" srcOrd="0" destOrd="2" presId="urn:microsoft.com/office/officeart/2005/8/layout/process3"/>
    <dgm:cxn modelId="{1912E9C0-C83E-493C-8DA2-705C7CEB22A6}" type="presOf" srcId="{0E0919B1-562D-4F32-9725-48B05941BFD9}" destId="{67ECC065-9001-4252-B7AD-636D92BC422C}" srcOrd="1" destOrd="0" presId="urn:microsoft.com/office/officeart/2005/8/layout/process3"/>
    <dgm:cxn modelId="{F9D0A8CA-0603-4BF3-95AC-E69BEF5BD6E2}" srcId="{7F23B608-CC08-4ED8-ACC5-5C06454997B6}" destId="{06E53B11-A25A-400B-921C-7B79E67C5536}" srcOrd="0" destOrd="0" parTransId="{9E7933B3-BD41-4BD8-BDE3-A0DBBEA6278A}" sibTransId="{0E0919B1-562D-4F32-9725-48B05941BFD9}"/>
    <dgm:cxn modelId="{DA8F1120-0E50-49C5-95B4-F70D52EA73D3}" type="presOf" srcId="{3285AEA8-511B-48BF-8182-E8B276B1A324}" destId="{2114BB34-BBB9-498C-B23E-C7E897349B48}" srcOrd="0" destOrd="2" presId="urn:microsoft.com/office/officeart/2005/8/layout/process3"/>
    <dgm:cxn modelId="{C63A12F2-64EF-4A29-84FC-6366B8EE3AEC}" srcId="{06E53B11-A25A-400B-921C-7B79E67C5536}" destId="{E9E9E691-E256-42D3-8407-E7E4CB7EED28}" srcOrd="4" destOrd="0" parTransId="{FAB5D23C-79FA-4A9E-893E-A09B63235603}" sibTransId="{43F77675-82A6-4878-B3AB-07C4C3DEFE3F}"/>
    <dgm:cxn modelId="{64C17F2F-85BD-4105-87A6-2BD54C9BE424}" type="presOf" srcId="{9CD2E14B-9F66-4B3C-9BF4-9233C9E3C409}" destId="{4E82C921-98DB-4E90-A9FB-33D90D4798D9}" srcOrd="0" destOrd="0" presId="urn:microsoft.com/office/officeart/2005/8/layout/process3"/>
    <dgm:cxn modelId="{9C9AA7AB-CB56-4061-8F95-7201A8716F81}" srcId="{06E53B11-A25A-400B-921C-7B79E67C5536}" destId="{EF5496B6-F706-46A9-BBB4-D590B61A089B}" srcOrd="3" destOrd="0" parTransId="{BD7316C4-5503-4168-A8C7-878198F049A3}" sibTransId="{7CA0136B-58F8-448E-B3C3-08AC104E95C8}"/>
    <dgm:cxn modelId="{4FB5D81C-25F4-43ED-B42B-67F0C57C2AF4}" srcId="{9530AEA1-070C-4846-BDB3-375E9EB6D1C5}" destId="{FB1BB226-7133-47B3-8261-496C9A79C932}" srcOrd="5" destOrd="0" parTransId="{9A037CBD-14AF-4812-9C5A-C592D68D3D35}" sibTransId="{003F39EF-870B-4E5B-A5C4-8C0F2B87B62E}"/>
    <dgm:cxn modelId="{7C6C5438-1921-4A83-A0C7-FB2B31EBEA78}" type="presOf" srcId="{EF5496B6-F706-46A9-BBB4-D590B61A089B}" destId="{4E82C921-98DB-4E90-A9FB-33D90D4798D9}" srcOrd="0" destOrd="3" presId="urn:microsoft.com/office/officeart/2005/8/layout/process3"/>
    <dgm:cxn modelId="{3AFAAB63-6F95-4263-9DE3-FC598E597FE1}" type="presOf" srcId="{8BBD5D72-EA12-4799-941F-642FF66A802D}" destId="{E4B4F026-7A53-44DA-927D-88104E1E9F05}" srcOrd="1" destOrd="0" presId="urn:microsoft.com/office/officeart/2005/8/layout/process3"/>
    <dgm:cxn modelId="{9331A012-052B-4372-A5DC-29DBDF585CAD}" type="presOf" srcId="{FB1BB226-7133-47B3-8261-496C9A79C932}" destId="{8F8DEA3C-A4FE-4209-8E2D-6DCE7A1CA90D}" srcOrd="0" destOrd="5" presId="urn:microsoft.com/office/officeart/2005/8/layout/process3"/>
    <dgm:cxn modelId="{E70B6E44-644F-4417-8DA6-9FDDBDC721A4}" type="presOf" srcId="{7F23B608-CC08-4ED8-ACC5-5C06454997B6}" destId="{C735AD42-27B7-4496-AEE0-F84D89EBCE4A}" srcOrd="0" destOrd="0" presId="urn:microsoft.com/office/officeart/2005/8/layout/process3"/>
    <dgm:cxn modelId="{80630C04-7952-46D8-AB42-8D6F849DCCE9}" srcId="{9530AEA1-070C-4846-BDB3-375E9EB6D1C5}" destId="{0D6F0A9A-E7B5-4A79-A838-183601A4ADEC}" srcOrd="4" destOrd="0" parTransId="{54A28C87-84CB-45EA-8890-465F40FBAF7D}" sibTransId="{42F45694-0915-4DCA-9139-0E163B1EF56A}"/>
    <dgm:cxn modelId="{8BBA536D-7335-45B9-A00C-1E2F2F80D5E0}" type="presOf" srcId="{40F38951-0431-4589-AF57-736F6C449471}" destId="{2114BB34-BBB9-498C-B23E-C7E897349B48}" srcOrd="0" destOrd="5" presId="urn:microsoft.com/office/officeart/2005/8/layout/process3"/>
    <dgm:cxn modelId="{6433EE56-517F-43CD-BEBD-AF085864C12C}" srcId="{06E53B11-A25A-400B-921C-7B79E67C5536}" destId="{E5B924C7-5A93-4AED-BE81-ED06C9A5AC26}" srcOrd="1" destOrd="0" parTransId="{3D9E44B7-D170-4CD3-86E9-03F4AF167BCD}" sibTransId="{6B5CE1C4-17E6-45A3-AD84-B357C25A5606}"/>
    <dgm:cxn modelId="{A96F782A-237D-48B0-AAA2-01333B5D80FE}" type="presOf" srcId="{8BBD5D72-EA12-4799-941F-642FF66A802D}" destId="{BDAD9747-A73E-44C5-AF7F-E00C84494889}" srcOrd="0" destOrd="0" presId="urn:microsoft.com/office/officeart/2005/8/layout/process3"/>
    <dgm:cxn modelId="{6854CF74-56B2-4744-9A9B-BCB37A1B75F4}" srcId="{8BBD5D72-EA12-4799-941F-642FF66A802D}" destId="{5F73CE49-9A35-4930-97EE-AAC8111250AE}" srcOrd="0" destOrd="0" parTransId="{20BB01EC-9B0E-4E5F-A38C-B384D3371AF6}" sibTransId="{0E685DDA-CD55-4148-9EE1-342FB26019AA}"/>
    <dgm:cxn modelId="{075A7DCC-5450-481C-A9FE-8527897EB922}" srcId="{06E53B11-A25A-400B-921C-7B79E67C5536}" destId="{A84E3E74-6751-4CB2-B0E8-1235D092AA97}" srcOrd="2" destOrd="0" parTransId="{D24CFD41-1DDF-4F16-8B01-B94208FB6A8F}" sibTransId="{6DCF53DC-7B50-4D71-AE49-DDD494A01D6C}"/>
    <dgm:cxn modelId="{783FBC92-B549-43F7-B90E-006B259EFC42}" srcId="{8BBD5D72-EA12-4799-941F-642FF66A802D}" destId="{3839AF10-8B79-4BF1-A46C-CE45FF6E4D00}" srcOrd="4" destOrd="0" parTransId="{3C3A7CE7-2ECF-419C-A7D9-148B6D6AFE1D}" sibTransId="{6C73D1C6-331F-4129-8837-4E93D32BE315}"/>
    <dgm:cxn modelId="{06255512-5B50-479D-A9E3-076E334C06B8}" srcId="{8BBD5D72-EA12-4799-941F-642FF66A802D}" destId="{40F38951-0431-4589-AF57-736F6C449471}" srcOrd="5" destOrd="0" parTransId="{FCB88D84-A36C-4E07-97CD-5D16FCFB186C}" sibTransId="{BC94F04B-1D45-4299-9BE5-BD2DCE3E4C59}"/>
    <dgm:cxn modelId="{5C8479D9-EE59-4F3F-A9C2-C7DBBD75AD37}" type="presOf" srcId="{A84E3E74-6751-4CB2-B0E8-1235D092AA97}" destId="{4E82C921-98DB-4E90-A9FB-33D90D4798D9}" srcOrd="0" destOrd="2" presId="urn:microsoft.com/office/officeart/2005/8/layout/process3"/>
    <dgm:cxn modelId="{677F3F78-561A-4EE9-A3DD-135BF2F5E652}" type="presOf" srcId="{C72C3E73-C239-4419-B81D-27EBB1F1C434}" destId="{8F8DEA3C-A4FE-4209-8E2D-6DCE7A1CA90D}" srcOrd="0" destOrd="1" presId="urn:microsoft.com/office/officeart/2005/8/layout/process3"/>
    <dgm:cxn modelId="{F55B25C2-BF4C-49AC-8230-FA0B41326C95}" type="presOf" srcId="{0D6F0A9A-E7B5-4A79-A838-183601A4ADEC}" destId="{8F8DEA3C-A4FE-4209-8E2D-6DCE7A1CA90D}" srcOrd="0" destOrd="4" presId="urn:microsoft.com/office/officeart/2005/8/layout/process3"/>
    <dgm:cxn modelId="{F1C7C188-33A7-4708-B83C-8557E860886E}" srcId="{9530AEA1-070C-4846-BDB3-375E9EB6D1C5}" destId="{0E946DF4-A0AB-44E9-AA65-D21697752F90}" srcOrd="0" destOrd="0" parTransId="{EF8EF871-ED51-4287-925D-2C0ADEE4E6B8}" sibTransId="{9F9FDEE0-5881-458A-AB57-58BFA7633257}"/>
    <dgm:cxn modelId="{938E310E-7F96-4B26-A7F2-1ECA4FEFC0BF}" type="presOf" srcId="{E9E9E691-E256-42D3-8407-E7E4CB7EED28}" destId="{4E82C921-98DB-4E90-A9FB-33D90D4798D9}" srcOrd="0" destOrd="4" presId="urn:microsoft.com/office/officeart/2005/8/layout/process3"/>
    <dgm:cxn modelId="{EF5FF86E-D641-4FD2-8747-BBD87C2E9771}" type="presOf" srcId="{5F73CE49-9A35-4930-97EE-AAC8111250AE}" destId="{2114BB34-BBB9-498C-B23E-C7E897349B48}" srcOrd="0" destOrd="0" presId="urn:microsoft.com/office/officeart/2005/8/layout/process3"/>
    <dgm:cxn modelId="{5F83DC58-7CF5-4BD9-BA45-1E47815C806F}" srcId="{9530AEA1-070C-4846-BDB3-375E9EB6D1C5}" destId="{49AB658D-FA78-4199-94ED-FB6A8FE32251}" srcOrd="3" destOrd="0" parTransId="{005D1E54-5C0D-4FF8-AA26-F85E70CA8C7E}" sibTransId="{E9EC14D5-6A69-419B-8622-AC92CEE52167}"/>
    <dgm:cxn modelId="{520A2362-49BF-4B7B-89E4-A9D0BF31D567}" type="presOf" srcId="{3839AF10-8B79-4BF1-A46C-CE45FF6E4D00}" destId="{2114BB34-BBB9-498C-B23E-C7E897349B48}" srcOrd="0" destOrd="4" presId="urn:microsoft.com/office/officeart/2005/8/layout/process3"/>
    <dgm:cxn modelId="{C41BECC0-F2E4-48BB-ADD5-93702E3C25FD}" srcId="{8BBD5D72-EA12-4799-941F-642FF66A802D}" destId="{05EEF14D-2344-4C6F-A69A-C138E89DA8CF}" srcOrd="1" destOrd="0" parTransId="{34FA2113-0981-464B-8945-DFC5F7F1426A}" sibTransId="{B5E810A5-9025-4598-B1E1-D514C4B27C82}"/>
    <dgm:cxn modelId="{9620D815-26DE-4122-9F78-7F225A6A3AEA}" type="presOf" srcId="{5F2EBC56-B989-4AF4-8217-D9C2BBE242E4}" destId="{E197D906-E628-416D-B5B3-8D3A8115EA2F}" srcOrd="1" destOrd="0" presId="urn:microsoft.com/office/officeart/2005/8/layout/process3"/>
    <dgm:cxn modelId="{5C2D0D21-9589-4AD0-8720-D5FE58FC2D9B}" type="presOf" srcId="{E5B924C7-5A93-4AED-BE81-ED06C9A5AC26}" destId="{4E82C921-98DB-4E90-A9FB-33D90D4798D9}" srcOrd="0" destOrd="1" presId="urn:microsoft.com/office/officeart/2005/8/layout/process3"/>
    <dgm:cxn modelId="{F85F0F58-953A-44F1-9373-9AEE123A4AA9}" srcId="{9530AEA1-070C-4846-BDB3-375E9EB6D1C5}" destId="{B0E98EEE-E8FA-4041-AC2A-883B01F1D428}" srcOrd="2" destOrd="0" parTransId="{503B10DA-5C40-41C1-9396-BB39E4616DF0}" sibTransId="{44D18822-E91F-4447-A0D7-4DA9F3E06037}"/>
    <dgm:cxn modelId="{A47B612C-303D-40A8-B69A-EA9B3A01BD0A}" type="presOf" srcId="{5F2EBC56-B989-4AF4-8217-D9C2BBE242E4}" destId="{3AF36F17-110A-45C9-BC00-8E081664FC0A}" srcOrd="0" destOrd="0" presId="urn:microsoft.com/office/officeart/2005/8/layout/process3"/>
    <dgm:cxn modelId="{20A30BF2-7EBA-4605-B122-D038E2CC7F1A}" srcId="{9530AEA1-070C-4846-BDB3-375E9EB6D1C5}" destId="{C72C3E73-C239-4419-B81D-27EBB1F1C434}" srcOrd="1" destOrd="0" parTransId="{1A98B367-2517-4F2A-8756-2855EA996BC6}" sibTransId="{58343C33-425D-4D12-BCDA-77BA01A9FBBE}"/>
    <dgm:cxn modelId="{7DAA6E8D-05B5-42C6-BC59-B75E3E134040}" type="presOf" srcId="{06E53B11-A25A-400B-921C-7B79E67C5536}" destId="{DD42AFDC-0069-4D86-91B1-672FED574437}" srcOrd="0" destOrd="0" presId="urn:microsoft.com/office/officeart/2005/8/layout/process3"/>
    <dgm:cxn modelId="{2BA6DC55-D9A3-43A3-AA86-44826AA1AF11}" type="presOf" srcId="{0E0919B1-562D-4F32-9725-48B05941BFD9}" destId="{C1E42BE7-47A5-4D9B-A732-95873B28A53A}" srcOrd="0" destOrd="0" presId="urn:microsoft.com/office/officeart/2005/8/layout/process3"/>
    <dgm:cxn modelId="{5C975E30-29B8-484F-A183-572926F49559}" srcId="{7F23B608-CC08-4ED8-ACC5-5C06454997B6}" destId="{9530AEA1-070C-4846-BDB3-375E9EB6D1C5}" srcOrd="2" destOrd="0" parTransId="{DDBE4F00-2F51-4532-8C33-97CEEB7569A6}" sibTransId="{E48B645A-08DE-4071-A7CB-8E6EEBE4788D}"/>
    <dgm:cxn modelId="{CDD74F8E-2E65-4116-84ED-D0DC164C9AD9}" srcId="{8BBD5D72-EA12-4799-941F-642FF66A802D}" destId="{AAFA0969-6F98-435A-81EC-C77052CA54DC}" srcOrd="3" destOrd="0" parTransId="{2911F19A-6F34-41AD-894D-9DE2DE26AADF}" sibTransId="{4804751C-560B-4ECF-AF08-1A6ADD8EC4CB}"/>
    <dgm:cxn modelId="{7869D30A-BD93-4337-BE04-0835DA140D2A}" type="presParOf" srcId="{C735AD42-27B7-4496-AEE0-F84D89EBCE4A}" destId="{B72D5A2E-0BCE-47AC-9AD2-527AC3AB4A48}" srcOrd="0" destOrd="0" presId="urn:microsoft.com/office/officeart/2005/8/layout/process3"/>
    <dgm:cxn modelId="{0F94CC48-FE95-4857-8791-60AE4FEB397E}" type="presParOf" srcId="{B72D5A2E-0BCE-47AC-9AD2-527AC3AB4A48}" destId="{DD42AFDC-0069-4D86-91B1-672FED574437}" srcOrd="0" destOrd="0" presId="urn:microsoft.com/office/officeart/2005/8/layout/process3"/>
    <dgm:cxn modelId="{45DDA11D-FF62-4BD9-BA8C-D99525D61363}" type="presParOf" srcId="{B72D5A2E-0BCE-47AC-9AD2-527AC3AB4A48}" destId="{AB5D6214-3019-4992-865C-F21C469DC34D}" srcOrd="1" destOrd="0" presId="urn:microsoft.com/office/officeart/2005/8/layout/process3"/>
    <dgm:cxn modelId="{D16C8AB2-8F14-46E2-8092-085A6ACA1C31}" type="presParOf" srcId="{B72D5A2E-0BCE-47AC-9AD2-527AC3AB4A48}" destId="{4E82C921-98DB-4E90-A9FB-33D90D4798D9}" srcOrd="2" destOrd="0" presId="urn:microsoft.com/office/officeart/2005/8/layout/process3"/>
    <dgm:cxn modelId="{BB5FD73F-F707-4F7A-AEB7-1AA138C31B43}" type="presParOf" srcId="{C735AD42-27B7-4496-AEE0-F84D89EBCE4A}" destId="{C1E42BE7-47A5-4D9B-A732-95873B28A53A}" srcOrd="1" destOrd="0" presId="urn:microsoft.com/office/officeart/2005/8/layout/process3"/>
    <dgm:cxn modelId="{F258990C-5D85-4582-8FF2-A7FF89D69D8D}" type="presParOf" srcId="{C1E42BE7-47A5-4D9B-A732-95873B28A53A}" destId="{67ECC065-9001-4252-B7AD-636D92BC422C}" srcOrd="0" destOrd="0" presId="urn:microsoft.com/office/officeart/2005/8/layout/process3"/>
    <dgm:cxn modelId="{FC9FE30A-4A99-4070-BB13-FB0C36668911}" type="presParOf" srcId="{C735AD42-27B7-4496-AEE0-F84D89EBCE4A}" destId="{922FF621-1BA5-4403-A2A3-1E6D6B0854D0}" srcOrd="2" destOrd="0" presId="urn:microsoft.com/office/officeart/2005/8/layout/process3"/>
    <dgm:cxn modelId="{B45EADFC-444E-40F7-A9F0-78DA4A254203}" type="presParOf" srcId="{922FF621-1BA5-4403-A2A3-1E6D6B0854D0}" destId="{BDAD9747-A73E-44C5-AF7F-E00C84494889}" srcOrd="0" destOrd="0" presId="urn:microsoft.com/office/officeart/2005/8/layout/process3"/>
    <dgm:cxn modelId="{8A1BA1CB-3519-494C-831C-178798A8C9E4}" type="presParOf" srcId="{922FF621-1BA5-4403-A2A3-1E6D6B0854D0}" destId="{E4B4F026-7A53-44DA-927D-88104E1E9F05}" srcOrd="1" destOrd="0" presId="urn:microsoft.com/office/officeart/2005/8/layout/process3"/>
    <dgm:cxn modelId="{C49F2C05-D187-44F2-88BD-A510E3B06A00}" type="presParOf" srcId="{922FF621-1BA5-4403-A2A3-1E6D6B0854D0}" destId="{2114BB34-BBB9-498C-B23E-C7E897349B48}" srcOrd="2" destOrd="0" presId="urn:microsoft.com/office/officeart/2005/8/layout/process3"/>
    <dgm:cxn modelId="{94ED250B-5A62-4ACF-A418-703E0541440C}" type="presParOf" srcId="{C735AD42-27B7-4496-AEE0-F84D89EBCE4A}" destId="{3AF36F17-110A-45C9-BC00-8E081664FC0A}" srcOrd="3" destOrd="0" presId="urn:microsoft.com/office/officeart/2005/8/layout/process3"/>
    <dgm:cxn modelId="{9D410639-FB82-4779-96B7-28D7809B1CCE}" type="presParOf" srcId="{3AF36F17-110A-45C9-BC00-8E081664FC0A}" destId="{E197D906-E628-416D-B5B3-8D3A8115EA2F}" srcOrd="0" destOrd="0" presId="urn:microsoft.com/office/officeart/2005/8/layout/process3"/>
    <dgm:cxn modelId="{88F86EDD-0823-4F71-A0CB-0D46B007297E}" type="presParOf" srcId="{C735AD42-27B7-4496-AEE0-F84D89EBCE4A}" destId="{A9D049D6-98F9-467B-BF61-AE42475B5CB0}" srcOrd="4" destOrd="0" presId="urn:microsoft.com/office/officeart/2005/8/layout/process3"/>
    <dgm:cxn modelId="{0570A70F-0324-4F7A-8470-34C559C792D7}" type="presParOf" srcId="{A9D049D6-98F9-467B-BF61-AE42475B5CB0}" destId="{20D62637-07F2-4C79-9CF5-86017C924BE1}" srcOrd="0" destOrd="0" presId="urn:microsoft.com/office/officeart/2005/8/layout/process3"/>
    <dgm:cxn modelId="{D80BEFD5-6041-4628-8ECB-766603274662}" type="presParOf" srcId="{A9D049D6-98F9-467B-BF61-AE42475B5CB0}" destId="{14E64A1E-F27D-430F-B3FE-ED4AA0609DFC}" srcOrd="1" destOrd="0" presId="urn:microsoft.com/office/officeart/2005/8/layout/process3"/>
    <dgm:cxn modelId="{675F5291-4A44-4A14-AA6F-E28A06037455}" type="presParOf" srcId="{A9D049D6-98F9-467B-BF61-AE42475B5CB0}" destId="{8F8DEA3C-A4FE-4209-8E2D-6DCE7A1CA90D}" srcOrd="2" destOrd="0" presId="urn:microsoft.com/office/officeart/2005/8/layout/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5D6214-3019-4992-865C-F21C469DC34D}">
      <dsp:nvSpPr>
        <dsp:cNvPr id="0" name=""/>
        <dsp:cNvSpPr/>
      </dsp:nvSpPr>
      <dsp:spPr>
        <a:xfrm>
          <a:off x="4093" y="82668"/>
          <a:ext cx="1861062" cy="111663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53340" numCol="1" spcCol="1270" anchor="t" anchorCtr="0">
          <a:noAutofit/>
        </a:bodyPr>
        <a:lstStyle/>
        <a:p>
          <a:pPr lvl="0" algn="l" defTabSz="622300">
            <a:lnSpc>
              <a:spcPct val="90000"/>
            </a:lnSpc>
            <a:spcBef>
              <a:spcPct val="0"/>
            </a:spcBef>
            <a:spcAft>
              <a:spcPct val="35000"/>
            </a:spcAft>
          </a:pPr>
          <a:r>
            <a:rPr lang="en-US" sz="1400" kern="1200" dirty="0" smtClean="0"/>
            <a:t>Identification of Urban Ag Best Practice</a:t>
          </a:r>
          <a:endParaRPr lang="en-US" sz="1400" kern="1200" dirty="0"/>
        </a:p>
      </dsp:txBody>
      <dsp:txXfrm>
        <a:off x="4093" y="82668"/>
        <a:ext cx="1861062" cy="744425"/>
      </dsp:txXfrm>
    </dsp:sp>
    <dsp:sp modelId="{4E82C921-98DB-4E90-A9FB-33D90D4798D9}">
      <dsp:nvSpPr>
        <dsp:cNvPr id="0" name=""/>
        <dsp:cNvSpPr/>
      </dsp:nvSpPr>
      <dsp:spPr>
        <a:xfrm>
          <a:off x="385274" y="827094"/>
          <a:ext cx="1861062" cy="3616199"/>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99568" rIns="99568" bIns="99568" numCol="1" spcCol="1270" anchor="t" anchorCtr="0">
          <a:noAutofit/>
        </a:bodyPr>
        <a:lstStyle/>
        <a:p>
          <a:pPr marL="114300" lvl="1" indent="-114300" algn="l" defTabSz="622300">
            <a:lnSpc>
              <a:spcPct val="90000"/>
            </a:lnSpc>
            <a:spcBef>
              <a:spcPct val="0"/>
            </a:spcBef>
            <a:spcAft>
              <a:spcPct val="15000"/>
            </a:spcAft>
            <a:buChar char="••"/>
          </a:pPr>
          <a:r>
            <a:rPr lang="en-US" sz="1400" kern="1200" dirty="0" smtClean="0"/>
            <a:t>Water access</a:t>
          </a:r>
          <a:endParaRPr lang="en-US" sz="1400" kern="1200" dirty="0"/>
        </a:p>
        <a:p>
          <a:pPr marL="114300" lvl="1" indent="-114300" algn="l" defTabSz="622300">
            <a:lnSpc>
              <a:spcPct val="90000"/>
            </a:lnSpc>
            <a:spcBef>
              <a:spcPct val="0"/>
            </a:spcBef>
            <a:spcAft>
              <a:spcPct val="15000"/>
            </a:spcAft>
            <a:buChar char="••"/>
          </a:pPr>
          <a:r>
            <a:rPr lang="en-US" sz="1400" kern="1200" smtClean="0"/>
            <a:t>Technical assistance</a:t>
          </a:r>
          <a:endParaRPr lang="en-US" sz="1400" kern="1200" dirty="0" smtClean="0"/>
        </a:p>
        <a:p>
          <a:pPr marL="114300" lvl="1" indent="-114300" algn="l" defTabSz="622300">
            <a:lnSpc>
              <a:spcPct val="90000"/>
            </a:lnSpc>
            <a:spcBef>
              <a:spcPct val="0"/>
            </a:spcBef>
            <a:spcAft>
              <a:spcPct val="15000"/>
            </a:spcAft>
            <a:buChar char="••"/>
          </a:pPr>
          <a:r>
            <a:rPr lang="en-US" sz="1400" kern="1200" smtClean="0"/>
            <a:t>Financial incentives</a:t>
          </a:r>
          <a:endParaRPr lang="en-US" sz="1400" kern="1200" dirty="0" smtClean="0"/>
        </a:p>
        <a:p>
          <a:pPr marL="114300" lvl="1" indent="-114300" algn="l" defTabSz="622300">
            <a:lnSpc>
              <a:spcPct val="90000"/>
            </a:lnSpc>
            <a:spcBef>
              <a:spcPct val="0"/>
            </a:spcBef>
            <a:spcAft>
              <a:spcPct val="15000"/>
            </a:spcAft>
            <a:buChar char="••"/>
          </a:pPr>
          <a:r>
            <a:rPr lang="en-US" sz="1400" kern="1200" smtClean="0"/>
            <a:t>Food Policy Council </a:t>
          </a:r>
          <a:endParaRPr lang="en-US" sz="1400" kern="1200" dirty="0" smtClean="0"/>
        </a:p>
        <a:p>
          <a:pPr marL="114300" lvl="1" indent="-114300" algn="l" defTabSz="622300">
            <a:lnSpc>
              <a:spcPct val="90000"/>
            </a:lnSpc>
            <a:spcBef>
              <a:spcPct val="0"/>
            </a:spcBef>
            <a:spcAft>
              <a:spcPct val="15000"/>
            </a:spcAft>
            <a:buChar char="••"/>
          </a:pPr>
          <a:r>
            <a:rPr lang="en-US" sz="1400" kern="1200" dirty="0" smtClean="0"/>
            <a:t>Policy development</a:t>
          </a:r>
          <a:endParaRPr lang="en-US" sz="1400" kern="1200" dirty="0"/>
        </a:p>
      </dsp:txBody>
      <dsp:txXfrm>
        <a:off x="439783" y="881603"/>
        <a:ext cx="1752044" cy="3507181"/>
      </dsp:txXfrm>
    </dsp:sp>
    <dsp:sp modelId="{C1E42BE7-47A5-4D9B-A732-95873B28A53A}">
      <dsp:nvSpPr>
        <dsp:cNvPr id="0" name=""/>
        <dsp:cNvSpPr/>
      </dsp:nvSpPr>
      <dsp:spPr>
        <a:xfrm>
          <a:off x="2147286" y="223206"/>
          <a:ext cx="598116" cy="46335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en-US" sz="1100" kern="1200"/>
        </a:p>
      </dsp:txBody>
      <dsp:txXfrm>
        <a:off x="2147286" y="315876"/>
        <a:ext cx="459111" cy="278010"/>
      </dsp:txXfrm>
    </dsp:sp>
    <dsp:sp modelId="{E4B4F026-7A53-44DA-927D-88104E1E9F05}">
      <dsp:nvSpPr>
        <dsp:cNvPr id="0" name=""/>
        <dsp:cNvSpPr/>
      </dsp:nvSpPr>
      <dsp:spPr>
        <a:xfrm>
          <a:off x="2993677" y="82668"/>
          <a:ext cx="1861062" cy="111663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53340" numCol="1" spcCol="1270" anchor="t" anchorCtr="0">
          <a:noAutofit/>
        </a:bodyPr>
        <a:lstStyle/>
        <a:p>
          <a:pPr lvl="0" algn="l" defTabSz="622300">
            <a:lnSpc>
              <a:spcPct val="90000"/>
            </a:lnSpc>
            <a:spcBef>
              <a:spcPct val="0"/>
            </a:spcBef>
            <a:spcAft>
              <a:spcPct val="35000"/>
            </a:spcAft>
          </a:pPr>
          <a:r>
            <a:rPr lang="en-US" sz="1400" kern="1200" dirty="0" smtClean="0"/>
            <a:t>Checklist of questions to help you achieve that best practice</a:t>
          </a:r>
          <a:endParaRPr lang="en-US" sz="1400" kern="1200" dirty="0"/>
        </a:p>
      </dsp:txBody>
      <dsp:txXfrm>
        <a:off x="2993677" y="82668"/>
        <a:ext cx="1861062" cy="744425"/>
      </dsp:txXfrm>
    </dsp:sp>
    <dsp:sp modelId="{2114BB34-BBB9-498C-B23E-C7E897349B48}">
      <dsp:nvSpPr>
        <dsp:cNvPr id="0" name=""/>
        <dsp:cNvSpPr/>
      </dsp:nvSpPr>
      <dsp:spPr>
        <a:xfrm>
          <a:off x="3374859" y="827094"/>
          <a:ext cx="1861062" cy="3616199"/>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99568" rIns="99568" bIns="99568" numCol="1" spcCol="1270" anchor="t" anchorCtr="0">
          <a:noAutofit/>
        </a:bodyPr>
        <a:lstStyle/>
        <a:p>
          <a:pPr marL="114300" lvl="1" indent="-114300" algn="l" defTabSz="622300">
            <a:lnSpc>
              <a:spcPct val="90000"/>
            </a:lnSpc>
            <a:spcBef>
              <a:spcPct val="0"/>
            </a:spcBef>
            <a:spcAft>
              <a:spcPct val="15000"/>
            </a:spcAft>
            <a:buChar char="••"/>
          </a:pPr>
          <a:r>
            <a:rPr lang="en-US" sz="1400" kern="1200" dirty="0" smtClean="0"/>
            <a:t>Comprehensive Plan review?</a:t>
          </a:r>
          <a:endParaRPr lang="en-US" sz="1400" kern="1200" dirty="0"/>
        </a:p>
        <a:p>
          <a:pPr marL="114300" lvl="1" indent="-114300" algn="l" defTabSz="622300">
            <a:lnSpc>
              <a:spcPct val="90000"/>
            </a:lnSpc>
            <a:spcBef>
              <a:spcPct val="0"/>
            </a:spcBef>
            <a:spcAft>
              <a:spcPct val="15000"/>
            </a:spcAft>
            <a:buChar char="••"/>
          </a:pPr>
          <a:r>
            <a:rPr lang="en-US" sz="1400" kern="1200" smtClean="0"/>
            <a:t>Review of existing codes?</a:t>
          </a:r>
          <a:endParaRPr lang="en-US" sz="1400" kern="1200" dirty="0" smtClean="0"/>
        </a:p>
        <a:p>
          <a:pPr marL="114300" lvl="1" indent="-114300" algn="l" defTabSz="622300">
            <a:lnSpc>
              <a:spcPct val="90000"/>
            </a:lnSpc>
            <a:spcBef>
              <a:spcPct val="0"/>
            </a:spcBef>
            <a:spcAft>
              <a:spcPct val="15000"/>
            </a:spcAft>
            <a:buChar char="••"/>
          </a:pPr>
          <a:r>
            <a:rPr lang="en-US" sz="1400" kern="1200" smtClean="0"/>
            <a:t>Leadership: Food Policy Council or other formal policy committee?</a:t>
          </a:r>
          <a:endParaRPr lang="en-US" sz="1400" kern="1200" dirty="0" smtClean="0"/>
        </a:p>
        <a:p>
          <a:pPr marL="114300" lvl="1" indent="-114300" algn="l" defTabSz="622300">
            <a:lnSpc>
              <a:spcPct val="90000"/>
            </a:lnSpc>
            <a:spcBef>
              <a:spcPct val="0"/>
            </a:spcBef>
            <a:spcAft>
              <a:spcPct val="15000"/>
            </a:spcAft>
            <a:buChar char="••"/>
          </a:pPr>
          <a:r>
            <a:rPr lang="en-US" sz="1400" kern="1200" smtClean="0"/>
            <a:t>Asset mapping?</a:t>
          </a:r>
          <a:endParaRPr lang="en-US" sz="1400" kern="1200" dirty="0" smtClean="0"/>
        </a:p>
        <a:p>
          <a:pPr marL="114300" lvl="1" indent="-114300" algn="l" defTabSz="622300">
            <a:lnSpc>
              <a:spcPct val="90000"/>
            </a:lnSpc>
            <a:spcBef>
              <a:spcPct val="0"/>
            </a:spcBef>
            <a:spcAft>
              <a:spcPct val="15000"/>
            </a:spcAft>
            <a:buChar char="••"/>
          </a:pPr>
          <a:r>
            <a:rPr lang="en-US" sz="1400" kern="1200" smtClean="0"/>
            <a:t>Identification of other City departments?</a:t>
          </a:r>
          <a:endParaRPr lang="en-US" sz="1400" kern="1200" dirty="0" smtClean="0"/>
        </a:p>
        <a:p>
          <a:pPr marL="114300" lvl="1" indent="-114300" algn="l" defTabSz="622300">
            <a:lnSpc>
              <a:spcPct val="90000"/>
            </a:lnSpc>
            <a:spcBef>
              <a:spcPct val="0"/>
            </a:spcBef>
            <a:spcAft>
              <a:spcPct val="15000"/>
            </a:spcAft>
            <a:buChar char="••"/>
          </a:pPr>
          <a:r>
            <a:rPr lang="en-US" sz="1400" kern="1200" dirty="0" smtClean="0"/>
            <a:t>Identification of primary partners to play leadership and supporting roles?</a:t>
          </a:r>
        </a:p>
      </dsp:txBody>
      <dsp:txXfrm>
        <a:off x="3429368" y="881603"/>
        <a:ext cx="1752044" cy="3507181"/>
      </dsp:txXfrm>
    </dsp:sp>
    <dsp:sp modelId="{3AF36F17-110A-45C9-BC00-8E081664FC0A}">
      <dsp:nvSpPr>
        <dsp:cNvPr id="0" name=""/>
        <dsp:cNvSpPr/>
      </dsp:nvSpPr>
      <dsp:spPr>
        <a:xfrm>
          <a:off x="5136871" y="223206"/>
          <a:ext cx="598116" cy="46335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en-US" sz="1100" kern="1200"/>
        </a:p>
      </dsp:txBody>
      <dsp:txXfrm>
        <a:off x="5136871" y="315876"/>
        <a:ext cx="459111" cy="278010"/>
      </dsp:txXfrm>
    </dsp:sp>
    <dsp:sp modelId="{14E64A1E-F27D-430F-B3FE-ED4AA0609DFC}">
      <dsp:nvSpPr>
        <dsp:cNvPr id="0" name=""/>
        <dsp:cNvSpPr/>
      </dsp:nvSpPr>
      <dsp:spPr>
        <a:xfrm>
          <a:off x="5983262" y="82668"/>
          <a:ext cx="1861062" cy="111663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53340" numCol="1" spcCol="1270" anchor="t" anchorCtr="0">
          <a:noAutofit/>
        </a:bodyPr>
        <a:lstStyle/>
        <a:p>
          <a:pPr lvl="0" algn="l" defTabSz="622300">
            <a:lnSpc>
              <a:spcPct val="90000"/>
            </a:lnSpc>
            <a:spcBef>
              <a:spcPct val="0"/>
            </a:spcBef>
            <a:spcAft>
              <a:spcPct val="35000"/>
            </a:spcAft>
          </a:pPr>
          <a:r>
            <a:rPr lang="en-US" sz="1400" kern="1200" dirty="0" smtClean="0"/>
            <a:t>Or are there other questions we should be adding to the list?</a:t>
          </a:r>
          <a:endParaRPr lang="en-US" sz="1400" kern="1200" dirty="0"/>
        </a:p>
      </dsp:txBody>
      <dsp:txXfrm>
        <a:off x="5983262" y="82668"/>
        <a:ext cx="1861062" cy="744425"/>
      </dsp:txXfrm>
    </dsp:sp>
    <dsp:sp modelId="{8F8DEA3C-A4FE-4209-8E2D-6DCE7A1CA90D}">
      <dsp:nvSpPr>
        <dsp:cNvPr id="0" name=""/>
        <dsp:cNvSpPr/>
      </dsp:nvSpPr>
      <dsp:spPr>
        <a:xfrm>
          <a:off x="6364443" y="827094"/>
          <a:ext cx="1861062" cy="3616199"/>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99568" rIns="99568" bIns="99568" numCol="1" spcCol="1270" anchor="t" anchorCtr="0">
          <a:noAutofit/>
        </a:bodyPr>
        <a:lstStyle/>
        <a:p>
          <a:pPr marL="114300" lvl="1" indent="-114300" algn="l" defTabSz="622300">
            <a:lnSpc>
              <a:spcPct val="90000"/>
            </a:lnSpc>
            <a:spcBef>
              <a:spcPct val="0"/>
            </a:spcBef>
            <a:spcAft>
              <a:spcPct val="15000"/>
            </a:spcAft>
            <a:buChar char="••"/>
          </a:pPr>
          <a:r>
            <a:rPr lang="en-US" sz="1400" kern="1200" dirty="0" smtClean="0"/>
            <a:t>SWOT?</a:t>
          </a:r>
          <a:endParaRPr lang="en-US" sz="1400" kern="1200" dirty="0"/>
        </a:p>
        <a:p>
          <a:pPr marL="114300" lvl="1" indent="-114300" algn="l" defTabSz="622300">
            <a:lnSpc>
              <a:spcPct val="90000"/>
            </a:lnSpc>
            <a:spcBef>
              <a:spcPct val="0"/>
            </a:spcBef>
            <a:spcAft>
              <a:spcPct val="15000"/>
            </a:spcAft>
            <a:buChar char="••"/>
          </a:pPr>
          <a:r>
            <a:rPr lang="en-US" sz="1400" kern="1200" smtClean="0"/>
            <a:t>Political Support?</a:t>
          </a:r>
          <a:endParaRPr lang="en-US" sz="1400" kern="1200" dirty="0" smtClean="0"/>
        </a:p>
        <a:p>
          <a:pPr marL="114300" lvl="1" indent="-114300" algn="l" defTabSz="622300">
            <a:lnSpc>
              <a:spcPct val="90000"/>
            </a:lnSpc>
            <a:spcBef>
              <a:spcPct val="0"/>
            </a:spcBef>
            <a:spcAft>
              <a:spcPct val="15000"/>
            </a:spcAft>
            <a:buChar char="••"/>
          </a:pPr>
          <a:r>
            <a:rPr lang="en-US" sz="1400" kern="1200" smtClean="0"/>
            <a:t>Other city departments to involve?</a:t>
          </a:r>
          <a:endParaRPr lang="en-US" sz="1400" kern="1200" dirty="0" smtClean="0"/>
        </a:p>
        <a:p>
          <a:pPr marL="114300" lvl="1" indent="-114300" algn="l" defTabSz="622300">
            <a:lnSpc>
              <a:spcPct val="90000"/>
            </a:lnSpc>
            <a:spcBef>
              <a:spcPct val="0"/>
            </a:spcBef>
            <a:spcAft>
              <a:spcPct val="15000"/>
            </a:spcAft>
            <a:buChar char="••"/>
          </a:pPr>
          <a:r>
            <a:rPr lang="en-US" sz="1400" kern="1200" smtClean="0"/>
            <a:t>Key partners to reach out to?</a:t>
          </a:r>
          <a:endParaRPr lang="en-US" sz="1400" kern="1200" dirty="0" smtClean="0"/>
        </a:p>
        <a:p>
          <a:pPr marL="114300" lvl="1" indent="-114300" algn="l" defTabSz="622300">
            <a:lnSpc>
              <a:spcPct val="90000"/>
            </a:lnSpc>
            <a:spcBef>
              <a:spcPct val="0"/>
            </a:spcBef>
            <a:spcAft>
              <a:spcPct val="15000"/>
            </a:spcAft>
            <a:buChar char="••"/>
          </a:pPr>
          <a:r>
            <a:rPr lang="en-US" sz="1400" kern="1200" dirty="0" smtClean="0"/>
            <a:t>Funding sources?</a:t>
          </a:r>
          <a:endParaRPr lang="en-US" sz="1400" kern="1200" dirty="0"/>
        </a:p>
        <a:p>
          <a:pPr marL="114300" lvl="1" indent="-114300" algn="l" defTabSz="622300">
            <a:lnSpc>
              <a:spcPct val="90000"/>
            </a:lnSpc>
            <a:spcBef>
              <a:spcPct val="0"/>
            </a:spcBef>
            <a:spcAft>
              <a:spcPct val="15000"/>
            </a:spcAft>
            <a:buChar char="••"/>
          </a:pPr>
          <a:r>
            <a:rPr lang="en-US" sz="1400" kern="1200" dirty="0" smtClean="0"/>
            <a:t>Key activities or performance measures?</a:t>
          </a:r>
          <a:endParaRPr lang="en-US" sz="1400" kern="1200" dirty="0"/>
        </a:p>
      </dsp:txBody>
      <dsp:txXfrm>
        <a:off x="6418952" y="881603"/>
        <a:ext cx="1752044" cy="3507181"/>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B6CD409-0820-4C4C-8087-C09666068663}" type="datetimeFigureOut">
              <a:rPr lang="en-US" smtClean="0"/>
              <a:pPr/>
              <a:t>8/8/2016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E514E6-58FD-4C19-9C8F-AB91F3984996}" type="slidenum">
              <a:rPr lang="en-US" smtClean="0"/>
              <a:pPr/>
              <a:t>‹#›</a:t>
            </a:fld>
            <a:endParaRPr lang="en-US"/>
          </a:p>
        </p:txBody>
      </p:sp>
    </p:spTree>
    <p:extLst>
      <p:ext uri="{BB962C8B-B14F-4D97-AF65-F5344CB8AC3E}">
        <p14:creationId xmlns:p14="http://schemas.microsoft.com/office/powerpoint/2010/main" val="8113987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Dissemination: disseminate the IF-funded urban ag scan.  Share the lessons learned.  NOT adoption (although we’re clearly</a:t>
            </a:r>
            <a:r>
              <a:rPr lang="en-US" baseline="0" dirty="0" smtClean="0"/>
              <a:t> doing that).  Update USDN with materials to share with network</a:t>
            </a:r>
          </a:p>
          <a:p>
            <a:endParaRPr lang="en-US" baseline="0" dirty="0" smtClean="0"/>
          </a:p>
          <a:p>
            <a:r>
              <a:rPr lang="en-US" baseline="0" dirty="0" smtClean="0"/>
              <a:t>Checklist: Oct/Nov</a:t>
            </a:r>
          </a:p>
          <a:p>
            <a:r>
              <a:rPr lang="en-US" baseline="0" dirty="0" smtClean="0"/>
              <a:t>Post-survey: Feb</a:t>
            </a:r>
          </a:p>
          <a:p>
            <a:r>
              <a:rPr lang="en-US" baseline="0" dirty="0" smtClean="0"/>
              <a:t>Complete results: April-May</a:t>
            </a:r>
          </a:p>
        </p:txBody>
      </p:sp>
      <p:sp>
        <p:nvSpPr>
          <p:cNvPr id="4" name="Slide Number Placeholder 3"/>
          <p:cNvSpPr>
            <a:spLocks noGrp="1"/>
          </p:cNvSpPr>
          <p:nvPr>
            <p:ph type="sldNum" sz="quarter" idx="10"/>
          </p:nvPr>
        </p:nvSpPr>
        <p:spPr/>
        <p:txBody>
          <a:bodyPr/>
          <a:lstStyle/>
          <a:p>
            <a:fld id="{0EE514E6-58FD-4C19-9C8F-AB91F3984996}" type="slidenum">
              <a:rPr lang="en-US" smtClean="0"/>
              <a:pPr/>
              <a:t>2</a:t>
            </a:fld>
            <a:endParaRPr lang="en-US"/>
          </a:p>
        </p:txBody>
      </p:sp>
    </p:spTree>
    <p:extLst>
      <p:ext uri="{BB962C8B-B14F-4D97-AF65-F5344CB8AC3E}">
        <p14:creationId xmlns:p14="http://schemas.microsoft.com/office/powerpoint/2010/main" val="27296165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Checklist: combination of the two sections of the </a:t>
            </a:r>
            <a:r>
              <a:rPr lang="en-US" dirty="0" err="1" smtClean="0"/>
              <a:t>presurvey</a:t>
            </a:r>
            <a:r>
              <a:rPr lang="en-US" baseline="0" dirty="0" smtClean="0"/>
              <a:t> : 1) best practices, 2) actions to get to those best practices in your community</a:t>
            </a:r>
          </a:p>
          <a:p>
            <a:endParaRPr lang="en-US" baseline="0" dirty="0" smtClean="0"/>
          </a:p>
          <a:p>
            <a:r>
              <a:rPr lang="en-US" baseline="0" dirty="0" smtClean="0"/>
              <a:t>Summary of learning: We’ll ask each of you to fill out this checklist of sorts again to measure pre- and post- as well as tell us your objective and goals six months from now.</a:t>
            </a:r>
            <a:endParaRPr lang="en-US" dirty="0"/>
          </a:p>
        </p:txBody>
      </p:sp>
      <p:sp>
        <p:nvSpPr>
          <p:cNvPr id="4" name="Slide Number Placeholder 3"/>
          <p:cNvSpPr>
            <a:spLocks noGrp="1"/>
          </p:cNvSpPr>
          <p:nvPr>
            <p:ph type="sldNum" sz="quarter" idx="10"/>
          </p:nvPr>
        </p:nvSpPr>
        <p:spPr/>
        <p:txBody>
          <a:bodyPr/>
          <a:lstStyle/>
          <a:p>
            <a:fld id="{0EE514E6-58FD-4C19-9C8F-AB91F3984996}" type="slidenum">
              <a:rPr lang="en-US" smtClean="0"/>
              <a:pPr/>
              <a:t>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Is this something you feel like you need to define</a:t>
            </a:r>
            <a:r>
              <a:rPr lang="en-US" baseline="0" dirty="0" smtClean="0"/>
              <a:t> before moving forward for your community?</a:t>
            </a:r>
            <a:endParaRPr lang="en-US" dirty="0"/>
          </a:p>
        </p:txBody>
      </p:sp>
      <p:sp>
        <p:nvSpPr>
          <p:cNvPr id="4" name="Slide Number Placeholder 3"/>
          <p:cNvSpPr>
            <a:spLocks noGrp="1"/>
          </p:cNvSpPr>
          <p:nvPr>
            <p:ph type="sldNum" sz="quarter" idx="10"/>
          </p:nvPr>
        </p:nvSpPr>
        <p:spPr/>
        <p:txBody>
          <a:bodyPr/>
          <a:lstStyle/>
          <a:p>
            <a:fld id="{0EE514E6-58FD-4C19-9C8F-AB91F3984996}" type="slidenum">
              <a:rPr lang="en-US" smtClean="0"/>
              <a:pPr/>
              <a:t>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FF7EBA6-93B0-447B-BEE1-8D4D86465239}" type="datetimeFigureOut">
              <a:rPr lang="en-US" smtClean="0"/>
              <a:pPr/>
              <a:t>8/8/2016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A86A02-6A9C-4769-9052-9DBF4A2FDA16}" type="slidenum">
              <a:rPr lang="en-US" smtClean="0"/>
              <a:pPr/>
              <a:t>‹#›</a:t>
            </a:fld>
            <a:endParaRPr lang="en-US"/>
          </a:p>
        </p:txBody>
      </p:sp>
    </p:spTree>
    <p:extLst>
      <p:ext uri="{BB962C8B-B14F-4D97-AF65-F5344CB8AC3E}">
        <p14:creationId xmlns:p14="http://schemas.microsoft.com/office/powerpoint/2010/main" val="42105291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FF7EBA6-93B0-447B-BEE1-8D4D86465239}" type="datetimeFigureOut">
              <a:rPr lang="en-US" smtClean="0"/>
              <a:pPr/>
              <a:t>8/8/2016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A86A02-6A9C-4769-9052-9DBF4A2FDA16}" type="slidenum">
              <a:rPr lang="en-US" smtClean="0"/>
              <a:pPr/>
              <a:t>‹#›</a:t>
            </a:fld>
            <a:endParaRPr lang="en-US"/>
          </a:p>
        </p:txBody>
      </p:sp>
    </p:spTree>
    <p:extLst>
      <p:ext uri="{BB962C8B-B14F-4D97-AF65-F5344CB8AC3E}">
        <p14:creationId xmlns:p14="http://schemas.microsoft.com/office/powerpoint/2010/main" val="20703065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FF7EBA6-93B0-447B-BEE1-8D4D86465239}" type="datetimeFigureOut">
              <a:rPr lang="en-US" smtClean="0"/>
              <a:pPr/>
              <a:t>8/8/2016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A86A02-6A9C-4769-9052-9DBF4A2FDA16}" type="slidenum">
              <a:rPr lang="en-US" smtClean="0"/>
              <a:pPr/>
              <a:t>‹#›</a:t>
            </a:fld>
            <a:endParaRPr lang="en-US"/>
          </a:p>
        </p:txBody>
      </p:sp>
    </p:spTree>
    <p:extLst>
      <p:ext uri="{BB962C8B-B14F-4D97-AF65-F5344CB8AC3E}">
        <p14:creationId xmlns:p14="http://schemas.microsoft.com/office/powerpoint/2010/main" val="27115146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FF7EBA6-93B0-447B-BEE1-8D4D86465239}" type="datetimeFigureOut">
              <a:rPr lang="en-US" smtClean="0"/>
              <a:pPr/>
              <a:t>8/8/2016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A86A02-6A9C-4769-9052-9DBF4A2FDA16}" type="slidenum">
              <a:rPr lang="en-US" smtClean="0"/>
              <a:pPr/>
              <a:t>‹#›</a:t>
            </a:fld>
            <a:endParaRPr lang="en-US"/>
          </a:p>
        </p:txBody>
      </p:sp>
    </p:spTree>
    <p:extLst>
      <p:ext uri="{BB962C8B-B14F-4D97-AF65-F5344CB8AC3E}">
        <p14:creationId xmlns:p14="http://schemas.microsoft.com/office/powerpoint/2010/main" val="17607536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FF7EBA6-93B0-447B-BEE1-8D4D86465239}" type="datetimeFigureOut">
              <a:rPr lang="en-US" smtClean="0"/>
              <a:pPr/>
              <a:t>8/8/2016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A86A02-6A9C-4769-9052-9DBF4A2FDA16}" type="slidenum">
              <a:rPr lang="en-US" smtClean="0"/>
              <a:pPr/>
              <a:t>‹#›</a:t>
            </a:fld>
            <a:endParaRPr lang="en-US"/>
          </a:p>
        </p:txBody>
      </p:sp>
    </p:spTree>
    <p:extLst>
      <p:ext uri="{BB962C8B-B14F-4D97-AF65-F5344CB8AC3E}">
        <p14:creationId xmlns:p14="http://schemas.microsoft.com/office/powerpoint/2010/main" val="25808474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FF7EBA6-93B0-447B-BEE1-8D4D86465239}" type="datetimeFigureOut">
              <a:rPr lang="en-US" smtClean="0"/>
              <a:pPr/>
              <a:t>8/8/2016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A86A02-6A9C-4769-9052-9DBF4A2FDA16}" type="slidenum">
              <a:rPr lang="en-US" smtClean="0"/>
              <a:pPr/>
              <a:t>‹#›</a:t>
            </a:fld>
            <a:endParaRPr lang="en-US"/>
          </a:p>
        </p:txBody>
      </p:sp>
    </p:spTree>
    <p:extLst>
      <p:ext uri="{BB962C8B-B14F-4D97-AF65-F5344CB8AC3E}">
        <p14:creationId xmlns:p14="http://schemas.microsoft.com/office/powerpoint/2010/main" val="9740683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FF7EBA6-93B0-447B-BEE1-8D4D86465239}" type="datetimeFigureOut">
              <a:rPr lang="en-US" smtClean="0"/>
              <a:pPr/>
              <a:t>8/8/2016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1A86A02-6A9C-4769-9052-9DBF4A2FDA16}" type="slidenum">
              <a:rPr lang="en-US" smtClean="0"/>
              <a:pPr/>
              <a:t>‹#›</a:t>
            </a:fld>
            <a:endParaRPr lang="en-US"/>
          </a:p>
        </p:txBody>
      </p:sp>
    </p:spTree>
    <p:extLst>
      <p:ext uri="{BB962C8B-B14F-4D97-AF65-F5344CB8AC3E}">
        <p14:creationId xmlns:p14="http://schemas.microsoft.com/office/powerpoint/2010/main" val="6183534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FF7EBA6-93B0-447B-BEE1-8D4D86465239}" type="datetimeFigureOut">
              <a:rPr lang="en-US" smtClean="0"/>
              <a:pPr/>
              <a:t>8/8/2016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1A86A02-6A9C-4769-9052-9DBF4A2FDA16}" type="slidenum">
              <a:rPr lang="en-US" smtClean="0"/>
              <a:pPr/>
              <a:t>‹#›</a:t>
            </a:fld>
            <a:endParaRPr lang="en-US"/>
          </a:p>
        </p:txBody>
      </p:sp>
    </p:spTree>
    <p:extLst>
      <p:ext uri="{BB962C8B-B14F-4D97-AF65-F5344CB8AC3E}">
        <p14:creationId xmlns:p14="http://schemas.microsoft.com/office/powerpoint/2010/main" val="39739973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FF7EBA6-93B0-447B-BEE1-8D4D86465239}" type="datetimeFigureOut">
              <a:rPr lang="en-US" smtClean="0"/>
              <a:pPr/>
              <a:t>8/8/2016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1A86A02-6A9C-4769-9052-9DBF4A2FDA16}" type="slidenum">
              <a:rPr lang="en-US" smtClean="0"/>
              <a:pPr/>
              <a:t>‹#›</a:t>
            </a:fld>
            <a:endParaRPr lang="en-US"/>
          </a:p>
        </p:txBody>
      </p:sp>
    </p:spTree>
    <p:extLst>
      <p:ext uri="{BB962C8B-B14F-4D97-AF65-F5344CB8AC3E}">
        <p14:creationId xmlns:p14="http://schemas.microsoft.com/office/powerpoint/2010/main" val="41825158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FF7EBA6-93B0-447B-BEE1-8D4D86465239}" type="datetimeFigureOut">
              <a:rPr lang="en-US" smtClean="0"/>
              <a:pPr/>
              <a:t>8/8/2016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A86A02-6A9C-4769-9052-9DBF4A2FDA16}" type="slidenum">
              <a:rPr lang="en-US" smtClean="0"/>
              <a:pPr/>
              <a:t>‹#›</a:t>
            </a:fld>
            <a:endParaRPr lang="en-US"/>
          </a:p>
        </p:txBody>
      </p:sp>
    </p:spTree>
    <p:extLst>
      <p:ext uri="{BB962C8B-B14F-4D97-AF65-F5344CB8AC3E}">
        <p14:creationId xmlns:p14="http://schemas.microsoft.com/office/powerpoint/2010/main" val="29805435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FF7EBA6-93B0-447B-BEE1-8D4D86465239}" type="datetimeFigureOut">
              <a:rPr lang="en-US" smtClean="0"/>
              <a:pPr/>
              <a:t>8/8/2016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A86A02-6A9C-4769-9052-9DBF4A2FDA16}" type="slidenum">
              <a:rPr lang="en-US" smtClean="0"/>
              <a:pPr/>
              <a:t>‹#›</a:t>
            </a:fld>
            <a:endParaRPr lang="en-US"/>
          </a:p>
        </p:txBody>
      </p:sp>
    </p:spTree>
    <p:extLst>
      <p:ext uri="{BB962C8B-B14F-4D97-AF65-F5344CB8AC3E}">
        <p14:creationId xmlns:p14="http://schemas.microsoft.com/office/powerpoint/2010/main" val="25324656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F7EBA6-93B0-447B-BEE1-8D4D86465239}" type="datetimeFigureOut">
              <a:rPr lang="en-US" smtClean="0"/>
              <a:pPr/>
              <a:t>8/8/2016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1A86A02-6A9C-4769-9052-9DBF4A2FDA16}" type="slidenum">
              <a:rPr lang="en-US" smtClean="0"/>
              <a:pPr/>
              <a:t>‹#›</a:t>
            </a:fld>
            <a:endParaRPr lang="en-US"/>
          </a:p>
        </p:txBody>
      </p:sp>
    </p:spTree>
    <p:extLst>
      <p:ext uri="{BB962C8B-B14F-4D97-AF65-F5344CB8AC3E}">
        <p14:creationId xmlns:p14="http://schemas.microsoft.com/office/powerpoint/2010/main" val="23357413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b="1" dirty="0" smtClean="0"/>
              <a:t>Heartland Regional Network</a:t>
            </a:r>
            <a:br>
              <a:rPr lang="en-US" b="1" dirty="0" smtClean="0"/>
            </a:br>
            <a:r>
              <a:rPr lang="en-US" sz="4000" dirty="0" smtClean="0"/>
              <a:t>Innovation Dissemination Face-to-Face</a:t>
            </a:r>
            <a:br>
              <a:rPr lang="en-US" sz="4000" dirty="0" smtClean="0"/>
            </a:br>
            <a:r>
              <a:rPr lang="en-US" sz="4000" dirty="0" smtClean="0"/>
              <a:t>Urban Ag Scan</a:t>
            </a:r>
            <a:endParaRPr lang="en-US" sz="4000"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252443558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9699" name="Picture 3"/>
          <p:cNvPicPr>
            <a:picLocks noChangeAspect="1" noChangeArrowheads="1"/>
          </p:cNvPicPr>
          <p:nvPr/>
        </p:nvPicPr>
        <p:blipFill>
          <a:blip r:embed="rId2" cstate="print"/>
          <a:srcRect/>
          <a:stretch>
            <a:fillRect/>
          </a:stretch>
        </p:blipFill>
        <p:spPr bwMode="auto">
          <a:xfrm>
            <a:off x="457200" y="467510"/>
            <a:ext cx="8229600" cy="600949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0722" name="Picture 2"/>
          <p:cNvPicPr>
            <a:picLocks noChangeAspect="1" noChangeArrowheads="1"/>
          </p:cNvPicPr>
          <p:nvPr/>
        </p:nvPicPr>
        <p:blipFill>
          <a:blip r:embed="rId2" cstate="print"/>
          <a:srcRect/>
          <a:stretch>
            <a:fillRect/>
          </a:stretch>
        </p:blipFill>
        <p:spPr bwMode="auto">
          <a:xfrm>
            <a:off x="422169" y="914400"/>
            <a:ext cx="8284998" cy="5029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1746" name="Picture 2"/>
          <p:cNvPicPr>
            <a:picLocks noChangeAspect="1" noChangeArrowheads="1"/>
          </p:cNvPicPr>
          <p:nvPr/>
        </p:nvPicPr>
        <p:blipFill>
          <a:blip r:embed="rId2" cstate="print"/>
          <a:srcRect/>
          <a:stretch>
            <a:fillRect/>
          </a:stretch>
        </p:blipFill>
        <p:spPr bwMode="auto">
          <a:xfrm>
            <a:off x="457200" y="809936"/>
            <a:ext cx="8293257" cy="528606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2770" name="Picture 2"/>
          <p:cNvPicPr>
            <a:picLocks noChangeAspect="1" noChangeArrowheads="1"/>
          </p:cNvPicPr>
          <p:nvPr/>
        </p:nvPicPr>
        <p:blipFill>
          <a:blip r:embed="rId2" cstate="print"/>
          <a:srcRect/>
          <a:stretch>
            <a:fillRect/>
          </a:stretch>
        </p:blipFill>
        <p:spPr bwMode="auto">
          <a:xfrm>
            <a:off x="457200" y="877292"/>
            <a:ext cx="8279760" cy="514250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graphicFrame>
        <p:nvGraphicFramePr>
          <p:cNvPr id="4" name="Chart 3"/>
          <p:cNvGraphicFramePr/>
          <p:nvPr/>
        </p:nvGraphicFramePr>
        <p:xfrm>
          <a:off x="457200" y="838200"/>
          <a:ext cx="8229599" cy="5334000"/>
        </p:xfrm>
        <a:graphic>
          <a:graphicData uri="http://schemas.openxmlformats.org/drawingml/2006/chart">
            <c:chart xmlns:c="http://schemas.openxmlformats.org/drawingml/2006/chart" xmlns:r="http://schemas.openxmlformats.org/officeDocument/2006/relationships" r:id="rId2"/>
          </a:graphicData>
        </a:graphic>
      </p:graphicFrame>
      <p:sp>
        <p:nvSpPr>
          <p:cNvPr id="5" name="Rectangle 4"/>
          <p:cNvSpPr/>
          <p:nvPr/>
        </p:nvSpPr>
        <p:spPr>
          <a:xfrm>
            <a:off x="457200" y="609600"/>
            <a:ext cx="8305800" cy="5562600"/>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Additional partners</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Extension offices/universities (3) – especially technical assistance</a:t>
            </a:r>
          </a:p>
          <a:p>
            <a:r>
              <a:rPr lang="en-US" dirty="0" smtClean="0"/>
              <a:t>Food Policy Councils/Coalitions (4)</a:t>
            </a:r>
          </a:p>
          <a:p>
            <a:r>
              <a:rPr lang="en-US" dirty="0" smtClean="0"/>
              <a:t>Community Garden Coalitions (4)</a:t>
            </a:r>
          </a:p>
          <a:p>
            <a:r>
              <a:rPr lang="en-US" dirty="0" smtClean="0"/>
              <a:t>Non-profits</a:t>
            </a:r>
          </a:p>
          <a:p>
            <a:r>
              <a:rPr lang="en-US" dirty="0" smtClean="0"/>
              <a:t>Regional Food Systems Working Groups (Iowa)</a:t>
            </a:r>
          </a:p>
          <a:p>
            <a:r>
              <a:rPr lang="en-US" dirty="0" smtClean="0"/>
              <a:t>Health departments</a:t>
            </a:r>
          </a:p>
          <a:p>
            <a:r>
              <a:rPr lang="en-US" dirty="0" smtClean="0"/>
              <a:t>For-profits</a:t>
            </a:r>
          </a:p>
          <a:p>
            <a:r>
              <a:rPr lang="en-US" dirty="0" smtClean="0"/>
              <a:t>Dakota Rural Action</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City staff</a:t>
            </a:r>
            <a:endParaRPr lang="en-US" dirty="0"/>
          </a:p>
        </p:txBody>
      </p:sp>
      <p:sp>
        <p:nvSpPr>
          <p:cNvPr id="3" name="Content Placeholder 2"/>
          <p:cNvSpPr>
            <a:spLocks noGrp="1"/>
          </p:cNvSpPr>
          <p:nvPr>
            <p:ph idx="1"/>
          </p:nvPr>
        </p:nvSpPr>
        <p:spPr/>
        <p:txBody>
          <a:bodyPr>
            <a:normAutofit fontScale="70000" lnSpcReduction="20000"/>
          </a:bodyPr>
          <a:lstStyle/>
          <a:p>
            <a:r>
              <a:rPr lang="en-US" dirty="0" smtClean="0"/>
              <a:t>Parks &amp; Recreation (4) : Community garden management, water access</a:t>
            </a:r>
          </a:p>
          <a:p>
            <a:r>
              <a:rPr lang="en-US" dirty="0" smtClean="0"/>
              <a:t>Planning (3) : Code development</a:t>
            </a:r>
          </a:p>
          <a:p>
            <a:r>
              <a:rPr lang="en-US" dirty="0" smtClean="0"/>
              <a:t>Food systems/Food Policy staff (3)</a:t>
            </a:r>
          </a:p>
          <a:p>
            <a:r>
              <a:rPr lang="en-US" dirty="0" smtClean="0"/>
              <a:t>Sustainability (2) : Policy development</a:t>
            </a:r>
          </a:p>
          <a:p>
            <a:r>
              <a:rPr lang="en-US" dirty="0" smtClean="0"/>
              <a:t>Soil &amp; Water Conservation Specialist (2)</a:t>
            </a:r>
          </a:p>
          <a:p>
            <a:r>
              <a:rPr lang="en-US" dirty="0" smtClean="0"/>
              <a:t>Public Health (2) : ?</a:t>
            </a:r>
          </a:p>
          <a:p>
            <a:r>
              <a:rPr lang="en-US" dirty="0" smtClean="0"/>
              <a:t>Economic Development</a:t>
            </a:r>
          </a:p>
          <a:p>
            <a:r>
              <a:rPr lang="en-US" dirty="0" smtClean="0"/>
              <a:t>Environmental Specialist : Food waste technical support</a:t>
            </a:r>
          </a:p>
          <a:p>
            <a:r>
              <a:rPr lang="en-US" dirty="0" smtClean="0"/>
              <a:t>Development services/code enforcement</a:t>
            </a:r>
          </a:p>
          <a:p>
            <a:r>
              <a:rPr lang="en-US" dirty="0" smtClean="0"/>
              <a:t>Grant administration</a:t>
            </a:r>
          </a:p>
          <a:p>
            <a:r>
              <a:rPr lang="en-US" dirty="0" smtClean="0"/>
              <a:t>Water utility</a:t>
            </a:r>
          </a:p>
          <a:p>
            <a:r>
              <a:rPr lang="en-US" dirty="0" smtClean="0"/>
              <a:t>City Managers Office</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graphicFrame>
        <p:nvGraphicFramePr>
          <p:cNvPr id="4" name="Chart 3"/>
          <p:cNvGraphicFramePr/>
          <p:nvPr/>
        </p:nvGraphicFramePr>
        <p:xfrm>
          <a:off x="762000" y="0"/>
          <a:ext cx="8001000" cy="6529388"/>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Any </a:t>
            </a:r>
            <a:r>
              <a:rPr lang="en-US" dirty="0" err="1" smtClean="0"/>
              <a:t>lightbulbs</a:t>
            </a:r>
            <a:r>
              <a:rPr lang="en-US" dirty="0" smtClean="0"/>
              <a:t>?</a:t>
            </a:r>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Small Group Discussion 1</a:t>
            </a:r>
            <a:endParaRPr lang="en-US" dirty="0"/>
          </a:p>
        </p:txBody>
      </p:sp>
      <p:sp>
        <p:nvSpPr>
          <p:cNvPr id="3" name="Content Placeholder 2"/>
          <p:cNvSpPr>
            <a:spLocks noGrp="1"/>
          </p:cNvSpPr>
          <p:nvPr>
            <p:ph idx="1"/>
          </p:nvPr>
        </p:nvSpPr>
        <p:spPr/>
        <p:txBody>
          <a:bodyPr/>
          <a:lstStyle/>
          <a:p>
            <a:r>
              <a:rPr lang="en-US" dirty="0" smtClean="0"/>
              <a:t>Water access: </a:t>
            </a:r>
          </a:p>
          <a:p>
            <a:pPr lvl="1"/>
            <a:r>
              <a:rPr lang="en-US" dirty="0" smtClean="0"/>
              <a:t>Eileen, Shari, Frank, Barbara</a:t>
            </a:r>
          </a:p>
          <a:p>
            <a:r>
              <a:rPr lang="en-US" dirty="0" smtClean="0"/>
              <a:t>Financial incentives:</a:t>
            </a:r>
          </a:p>
          <a:p>
            <a:pPr lvl="1"/>
            <a:r>
              <a:rPr lang="en-US" dirty="0" smtClean="0"/>
              <a:t>Laura, Jerry, Ashley, TO, Becky, Brenda</a:t>
            </a:r>
          </a:p>
          <a:p>
            <a:r>
              <a:rPr lang="en-US" dirty="0" smtClean="0"/>
              <a:t>Policy development:</a:t>
            </a:r>
          </a:p>
          <a:p>
            <a:pPr lvl="1"/>
            <a:r>
              <a:rPr lang="en-US" dirty="0" smtClean="0"/>
              <a:t>Dennis, </a:t>
            </a:r>
            <a:r>
              <a:rPr lang="en-US" dirty="0" err="1" smtClean="0"/>
              <a:t>Jasmin</a:t>
            </a:r>
            <a:r>
              <a:rPr lang="en-US" dirty="0" smtClean="0"/>
              <a:t>, Cori, Ryan, Helen, Debra</a:t>
            </a:r>
            <a:endParaRPr lang="en-US" dirty="0"/>
          </a:p>
        </p:txBody>
      </p:sp>
    </p:spTree>
    <p:extLst>
      <p:ext uri="{BB962C8B-B14F-4D97-AF65-F5344CB8AC3E}">
        <p14:creationId xmlns:p14="http://schemas.microsoft.com/office/powerpoint/2010/main" val="341658657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t>Advance the urban ag goals of each participating community</a:t>
            </a:r>
          </a:p>
          <a:p>
            <a:r>
              <a:rPr lang="en-US" dirty="0" smtClean="0"/>
              <a:t>With limited staff capacity, identify the key roles for municipal staff </a:t>
            </a:r>
          </a:p>
          <a:p>
            <a:r>
              <a:rPr lang="en-US" dirty="0" smtClean="0"/>
              <a:t>Identify potential partnership opportunities to advance activities not seen as “the City’s responsibility:</a:t>
            </a:r>
          </a:p>
          <a:p>
            <a:pPr lvl="1">
              <a:buFont typeface="Arial" panose="020B0604020202020204" pitchFamily="34" charset="0"/>
              <a:buChar char="•"/>
            </a:pPr>
            <a:endParaRPr lang="en-US" dirty="0" smtClean="0"/>
          </a:p>
          <a:p>
            <a:pPr lvl="1">
              <a:buFont typeface="Arial" panose="020B0604020202020204" pitchFamily="34" charset="0"/>
              <a:buChar char="•"/>
            </a:pPr>
            <a:endParaRPr lang="en-US" dirty="0" smtClean="0"/>
          </a:p>
        </p:txBody>
      </p:sp>
      <p:sp>
        <p:nvSpPr>
          <p:cNvPr id="4" name="Title 3"/>
          <p:cNvSpPr>
            <a:spLocks noGrp="1"/>
          </p:cNvSpPr>
          <p:nvPr>
            <p:ph type="title"/>
          </p:nvPr>
        </p:nvSpPr>
        <p:spPr/>
        <p:txBody>
          <a:bodyPr>
            <a:normAutofit/>
          </a:bodyPr>
          <a:lstStyle/>
          <a:p>
            <a:r>
              <a:rPr lang="en-US" dirty="0" smtClean="0"/>
              <a:t>Goals of this meeting</a:t>
            </a:r>
            <a:endParaRPr lang="en-US" dirty="0"/>
          </a:p>
        </p:txBody>
      </p:sp>
    </p:spTree>
    <p:extLst>
      <p:ext uri="{BB962C8B-B14F-4D97-AF65-F5344CB8AC3E}">
        <p14:creationId xmlns:p14="http://schemas.microsoft.com/office/powerpoint/2010/main" val="40190639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Small Group Discussion 2</a:t>
            </a:r>
            <a:endParaRPr lang="en-US" dirty="0"/>
          </a:p>
        </p:txBody>
      </p:sp>
      <p:sp>
        <p:nvSpPr>
          <p:cNvPr id="3" name="Content Placeholder 2"/>
          <p:cNvSpPr>
            <a:spLocks noGrp="1"/>
          </p:cNvSpPr>
          <p:nvPr>
            <p:ph idx="1"/>
          </p:nvPr>
        </p:nvSpPr>
        <p:spPr/>
        <p:txBody>
          <a:bodyPr/>
          <a:lstStyle/>
          <a:p>
            <a:r>
              <a:rPr lang="en-US" dirty="0" smtClean="0"/>
              <a:t>Community garden management</a:t>
            </a:r>
          </a:p>
          <a:p>
            <a:pPr lvl="1"/>
            <a:r>
              <a:rPr lang="en-US" dirty="0" smtClean="0"/>
              <a:t>Brenda, Helen, </a:t>
            </a:r>
            <a:r>
              <a:rPr lang="en-US" dirty="0" err="1" smtClean="0"/>
              <a:t>Jasmin</a:t>
            </a:r>
            <a:r>
              <a:rPr lang="en-US" dirty="0" smtClean="0"/>
              <a:t>, Ryan, Becky</a:t>
            </a:r>
          </a:p>
          <a:p>
            <a:r>
              <a:rPr lang="en-US" dirty="0" smtClean="0"/>
              <a:t>Food Policy Councils</a:t>
            </a:r>
          </a:p>
          <a:p>
            <a:pPr lvl="1"/>
            <a:r>
              <a:rPr lang="en-US" dirty="0" smtClean="0"/>
              <a:t>Jerry, Eileen, Ashley, Frank Laura, Shari, Barbara</a:t>
            </a:r>
          </a:p>
          <a:p>
            <a:r>
              <a:rPr lang="en-US" dirty="0" smtClean="0"/>
              <a:t>Data Collection</a:t>
            </a:r>
          </a:p>
          <a:p>
            <a:pPr lvl="1"/>
            <a:r>
              <a:rPr lang="en-US" dirty="0" smtClean="0"/>
              <a:t>Cori, TO, Dennis, Debra</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ontent Placeholder 3"/>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What are your objective and goals?</a:t>
            </a:r>
            <a:endParaRPr lang="en-US" dirty="0"/>
          </a:p>
        </p:txBody>
      </p:sp>
      <p:sp>
        <p:nvSpPr>
          <p:cNvPr id="6" name="Content Placeholder 5"/>
          <p:cNvSpPr>
            <a:spLocks noGrp="1"/>
          </p:cNvSpPr>
          <p:nvPr>
            <p:ph idx="1"/>
          </p:nvPr>
        </p:nvSpPr>
        <p:spPr>
          <a:xfrm>
            <a:off x="457200" y="1600200"/>
            <a:ext cx="8229600" cy="4876800"/>
          </a:xfrm>
        </p:spPr>
        <p:txBody>
          <a:bodyPr>
            <a:normAutofit fontScale="77500" lnSpcReduction="20000"/>
          </a:bodyPr>
          <a:lstStyle/>
          <a:p>
            <a:r>
              <a:rPr lang="en-US" dirty="0" smtClean="0"/>
              <a:t>Kansas City Urban Ag Zone Goal: To improve access to locally grown healthy food that is produced on underutilized urban properties which have not traditionally or recently (within 20 years) been dedicated to food production </a:t>
            </a:r>
          </a:p>
          <a:p>
            <a:pPr marL="971550" lvl="1" indent="-514350">
              <a:buAutoNum type="arabicPeriod"/>
            </a:pPr>
            <a:r>
              <a:rPr lang="en-US" dirty="0" smtClean="0"/>
              <a:t>Redevelopment of idle property (blight remediation). </a:t>
            </a:r>
          </a:p>
          <a:p>
            <a:pPr marL="971550" lvl="1" indent="-514350">
              <a:buAutoNum type="arabicPeriod"/>
            </a:pPr>
            <a:r>
              <a:rPr lang="en-US" dirty="0" smtClean="0"/>
              <a:t>Create/grow urban agriculture employment opportunities. </a:t>
            </a:r>
          </a:p>
          <a:p>
            <a:pPr marL="971550" lvl="1" indent="-514350">
              <a:buAutoNum type="arabicPeriod"/>
            </a:pPr>
            <a:r>
              <a:rPr lang="en-US" dirty="0" smtClean="0"/>
              <a:t>Innovation in urban agriculture enterprises. </a:t>
            </a:r>
          </a:p>
          <a:p>
            <a:pPr marL="971550" lvl="1" indent="-514350">
              <a:buAutoNum type="arabicPeriod"/>
            </a:pPr>
            <a:r>
              <a:rPr lang="en-US" dirty="0" smtClean="0"/>
              <a:t>Promotion of sustainable land use practices and water conservation strategies in the urban core. </a:t>
            </a:r>
          </a:p>
          <a:p>
            <a:pPr marL="971550" lvl="1" indent="-514350">
              <a:buAutoNum type="arabicPeriod"/>
            </a:pPr>
            <a:r>
              <a:rPr lang="en-US" dirty="0" smtClean="0"/>
              <a:t>Improve access to healthy food within areas that are recognized as food deserts or have a high level of food insecurity as defined by the U.S. Department of Agriculture. </a:t>
            </a:r>
          </a:p>
          <a:p>
            <a:pPr marL="971550" lvl="1" indent="-514350">
              <a:buAutoNum type="arabicPeriod"/>
            </a:pPr>
            <a:r>
              <a:rPr lang="en-US" dirty="0" smtClean="0"/>
              <a:t>Community outreach to promote healthier lifestyles, safe and organic gardening practices. </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Debrief</a:t>
            </a:r>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Grant deliverables</a:t>
            </a:r>
            <a:endParaRPr lang="en-US" dirty="0"/>
          </a:p>
        </p:txBody>
      </p:sp>
      <p:sp>
        <p:nvSpPr>
          <p:cNvPr id="5" name="Rectangle 4"/>
          <p:cNvSpPr/>
          <p:nvPr/>
        </p:nvSpPr>
        <p:spPr>
          <a:xfrm>
            <a:off x="228600" y="1600201"/>
            <a:ext cx="8458200" cy="4819781"/>
          </a:xfrm>
          <a:prstGeom prst="rect">
            <a:avLst/>
          </a:prstGeom>
        </p:spPr>
        <p:txBody>
          <a:bodyPr wrap="square">
            <a:spAutoFit/>
          </a:bodyPr>
          <a:lstStyle/>
          <a:p>
            <a:pPr marL="742950" lvl="1" indent="-285750">
              <a:spcBef>
                <a:spcPct val="20000"/>
              </a:spcBef>
              <a:buFont typeface="Wingdings" panose="05000000000000000000" pitchFamily="2" charset="2"/>
              <a:buChar char="ü"/>
            </a:pPr>
            <a:r>
              <a:rPr lang="en-US" sz="3200" dirty="0">
                <a:solidFill>
                  <a:prstClr val="black"/>
                </a:solidFill>
              </a:rPr>
              <a:t>Pre-survey: What are communities doing, and what do they need help moving forward?</a:t>
            </a:r>
          </a:p>
          <a:p>
            <a:pPr marL="742950" lvl="1" indent="-285750">
              <a:spcBef>
                <a:spcPct val="20000"/>
              </a:spcBef>
              <a:buFont typeface="Wingdings" panose="05000000000000000000" pitchFamily="2" charset="2"/>
              <a:buChar char="ü"/>
            </a:pPr>
            <a:r>
              <a:rPr lang="en-US" sz="3200" dirty="0">
                <a:solidFill>
                  <a:prstClr val="black"/>
                </a:solidFill>
              </a:rPr>
              <a:t>Completion of interactive face-to-face meeting</a:t>
            </a:r>
          </a:p>
          <a:p>
            <a:pPr marL="742950" lvl="1" indent="-285750">
              <a:spcBef>
                <a:spcPct val="20000"/>
              </a:spcBef>
              <a:buFont typeface="Arial" panose="020B0604020202020204" pitchFamily="34" charset="0"/>
              <a:buChar char="•"/>
            </a:pPr>
            <a:r>
              <a:rPr lang="en-US" sz="3200" dirty="0">
                <a:solidFill>
                  <a:prstClr val="black"/>
                </a:solidFill>
              </a:rPr>
              <a:t>Checklist for communities to plan urban ag next steps</a:t>
            </a:r>
          </a:p>
          <a:p>
            <a:pPr marL="742950" lvl="1" indent="-285750">
              <a:spcBef>
                <a:spcPct val="20000"/>
              </a:spcBef>
              <a:buFont typeface="Arial" panose="020B0604020202020204" pitchFamily="34" charset="0"/>
              <a:buChar char="•"/>
            </a:pPr>
            <a:r>
              <a:rPr lang="en-US" sz="3200" dirty="0">
                <a:solidFill>
                  <a:prstClr val="black"/>
                </a:solidFill>
              </a:rPr>
              <a:t>Summary of participants’ learnings and intended next steps</a:t>
            </a:r>
          </a:p>
        </p:txBody>
      </p:sp>
    </p:spTree>
    <p:extLst>
      <p:ext uri="{BB962C8B-B14F-4D97-AF65-F5344CB8AC3E}">
        <p14:creationId xmlns:p14="http://schemas.microsoft.com/office/powerpoint/2010/main" val="190455130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Presurvey</a:t>
            </a:r>
            <a:r>
              <a:rPr lang="en-US" dirty="0" smtClean="0"/>
              <a:t> Results</a:t>
            </a:r>
            <a:endParaRPr lang="en-US" dirty="0"/>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273095181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urban </a:t>
            </a:r>
            <a:r>
              <a:rPr lang="en-US" dirty="0" err="1" smtClean="0"/>
              <a:t>ag</a:t>
            </a:r>
            <a:r>
              <a:rPr lang="en-US" dirty="0" smtClean="0"/>
              <a:t>?</a:t>
            </a:r>
            <a:endParaRPr lang="en-US" dirty="0"/>
          </a:p>
        </p:txBody>
      </p:sp>
      <p:graphicFrame>
        <p:nvGraphicFramePr>
          <p:cNvPr id="4" name="Content Placeholder 3"/>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urban </a:t>
            </a:r>
            <a:r>
              <a:rPr lang="en-US" dirty="0" err="1" smtClean="0"/>
              <a:t>ag</a:t>
            </a:r>
            <a:r>
              <a:rPr lang="en-US" dirty="0" smtClean="0"/>
              <a:t>?</a:t>
            </a:r>
            <a:endParaRPr lang="en-US" dirty="0"/>
          </a:p>
        </p:txBody>
      </p:sp>
      <p:sp>
        <p:nvSpPr>
          <p:cNvPr id="3" name="Content Placeholder 2"/>
          <p:cNvSpPr>
            <a:spLocks noGrp="1"/>
          </p:cNvSpPr>
          <p:nvPr>
            <p:ph idx="1"/>
          </p:nvPr>
        </p:nvSpPr>
        <p:spPr>
          <a:xfrm>
            <a:off x="457200" y="1600200"/>
            <a:ext cx="8229600" cy="4800600"/>
          </a:xfrm>
        </p:spPr>
        <p:txBody>
          <a:bodyPr>
            <a:normAutofit fontScale="92500" lnSpcReduction="20000"/>
          </a:bodyPr>
          <a:lstStyle/>
          <a:p>
            <a:pPr>
              <a:buNone/>
            </a:pPr>
            <a:r>
              <a:rPr lang="en-US" dirty="0" smtClean="0"/>
              <a:t>“Urban </a:t>
            </a:r>
            <a:r>
              <a:rPr lang="en-US" dirty="0" err="1" smtClean="0"/>
              <a:t>ag</a:t>
            </a:r>
            <a:r>
              <a:rPr lang="en-US" dirty="0" smtClean="0"/>
              <a:t>: food production and processing in the city limits.”</a:t>
            </a:r>
          </a:p>
          <a:p>
            <a:pPr>
              <a:buNone/>
            </a:pPr>
            <a:r>
              <a:rPr lang="en-US" dirty="0" smtClean="0"/>
              <a:t>					-Lawrence</a:t>
            </a:r>
          </a:p>
          <a:p>
            <a:pPr>
              <a:buNone/>
            </a:pPr>
            <a:r>
              <a:rPr lang="en-US" dirty="0" smtClean="0"/>
              <a:t>“the growing of plants and the raising of animals within and around the city, and distinguishes itself from rural agriculture because it is embedded in, and interacts with, both the urban economic and ecological systems.</a:t>
            </a:r>
          </a:p>
          <a:p>
            <a:pPr>
              <a:buNone/>
            </a:pPr>
            <a:r>
              <a:rPr lang="en-US" dirty="0" smtClean="0"/>
              <a:t>					-Springfield</a:t>
            </a:r>
          </a:p>
          <a:p>
            <a:pPr>
              <a:buNone/>
            </a:pPr>
            <a:r>
              <a:rPr lang="en-US" dirty="0" smtClean="0"/>
              <a:t>“Community gardening.”</a:t>
            </a:r>
          </a:p>
          <a:p>
            <a:pPr>
              <a:buNone/>
            </a:pPr>
            <a:r>
              <a:rPr lang="en-US" dirty="0" smtClean="0"/>
              <a:t>					-Lots of us</a:t>
            </a:r>
          </a:p>
          <a:p>
            <a:pPr>
              <a:buNone/>
            </a:pPr>
            <a:endParaRPr lang="en-US" dirty="0" smtClean="0"/>
          </a:p>
          <a:p>
            <a:pPr>
              <a:buNone/>
            </a:pP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27" name="Picture 3"/>
          <p:cNvPicPr>
            <a:picLocks noChangeAspect="1" noChangeArrowheads="1"/>
          </p:cNvPicPr>
          <p:nvPr/>
        </p:nvPicPr>
        <p:blipFill>
          <a:blip r:embed="rId2" cstate="print"/>
          <a:srcRect/>
          <a:stretch>
            <a:fillRect/>
          </a:stretch>
        </p:blipFill>
        <p:spPr bwMode="auto">
          <a:xfrm>
            <a:off x="457200" y="700917"/>
            <a:ext cx="8229600" cy="546410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050" name="Picture 2"/>
          <p:cNvPicPr>
            <a:picLocks noChangeAspect="1" noChangeArrowheads="1"/>
          </p:cNvPicPr>
          <p:nvPr/>
        </p:nvPicPr>
        <p:blipFill>
          <a:blip r:embed="rId2" cstate="print"/>
          <a:srcRect/>
          <a:stretch>
            <a:fillRect/>
          </a:stretch>
        </p:blipFill>
        <p:spPr bwMode="auto">
          <a:xfrm>
            <a:off x="533400" y="610130"/>
            <a:ext cx="8153400" cy="569733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8675" name="Picture 3"/>
          <p:cNvPicPr>
            <a:picLocks noChangeAspect="1" noChangeArrowheads="1"/>
          </p:cNvPicPr>
          <p:nvPr/>
        </p:nvPicPr>
        <p:blipFill>
          <a:blip r:embed="rId2" cstate="print"/>
          <a:srcRect/>
          <a:stretch>
            <a:fillRect/>
          </a:stretch>
        </p:blipFill>
        <p:spPr bwMode="auto">
          <a:xfrm>
            <a:off x="457200" y="464369"/>
            <a:ext cx="8229600" cy="5937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96</TotalTime>
  <Words>669</Words>
  <Application>Microsoft Office PowerPoint</Application>
  <PresentationFormat>On-screen Show (4:3)</PresentationFormat>
  <Paragraphs>106</Paragraphs>
  <Slides>23</Slides>
  <Notes>3</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Office Theme</vt:lpstr>
      <vt:lpstr>Heartland Regional Network Innovation Dissemination Face-to-Face Urban Ag Scan</vt:lpstr>
      <vt:lpstr>Goals of this meeting</vt:lpstr>
      <vt:lpstr>Grant deliverables</vt:lpstr>
      <vt:lpstr>Presurvey Results</vt:lpstr>
      <vt:lpstr>What is urban ag?</vt:lpstr>
      <vt:lpstr>What is urban ag?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Additional partners</vt:lpstr>
      <vt:lpstr>City staff</vt:lpstr>
      <vt:lpstr>PowerPoint Presentation</vt:lpstr>
      <vt:lpstr>Any lightbulbs?</vt:lpstr>
      <vt:lpstr>Small Group Discussion 1</vt:lpstr>
      <vt:lpstr>Small Group Discussion 2</vt:lpstr>
      <vt:lpstr>PowerPoint Presentation</vt:lpstr>
      <vt:lpstr>What are your objective and goals?</vt:lpstr>
      <vt:lpstr>Debrief</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Cori Burbach</dc:creator>
  <cp:lastModifiedBy>Cori Burbach</cp:lastModifiedBy>
  <cp:revision>18</cp:revision>
  <dcterms:created xsi:type="dcterms:W3CDTF">2015-09-15T21:32:37Z</dcterms:created>
  <dcterms:modified xsi:type="dcterms:W3CDTF">2016-08-08T21:25:03Z</dcterms:modified>
</cp:coreProperties>
</file>