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8" r:id="rId3"/>
  </p:sldIdLst>
  <p:sldSz cx="10058400" cy="7772400"/>
  <p:notesSz cx="7315200" cy="9601200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354" y="-96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97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108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0BA8FC6-5F22-47C5-9F5B-B1953A459BBB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7150" y="720725"/>
            <a:ext cx="46609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0731262D-F79C-4302-9570-0CBB7EADF9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4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27150" y="720725"/>
            <a:ext cx="46609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5A23-38E9-4FCC-AC18-AA6FDF99232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192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27150" y="720725"/>
            <a:ext cx="46609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8C5A23-38E9-4FCC-AC18-AA6FDF99232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192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02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1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0" y="311257"/>
            <a:ext cx="2263140" cy="66317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11257"/>
            <a:ext cx="6621780" cy="66317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0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757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1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020" y="1813560"/>
            <a:ext cx="4442460" cy="5129425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28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638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4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0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8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F2DBD-0AD3-4F77-A1C3-B07EDA34435D}" type="datetimeFigureOut">
              <a:rPr lang="en-US" smtClean="0"/>
              <a:t>10/8/2018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DF15-212D-4000-B4B3-5E80716A1A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86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292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640" y="172720"/>
            <a:ext cx="9723120" cy="3368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7640" y="4145280"/>
            <a:ext cx="9723120" cy="3368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/>
          <p:cNvCxnSpPr>
            <a:stCxn id="3" idx="1"/>
            <a:endCxn id="3" idx="3"/>
          </p:cNvCxnSpPr>
          <p:nvPr/>
        </p:nvCxnSpPr>
        <p:spPr>
          <a:xfrm>
            <a:off x="0" y="3886200"/>
            <a:ext cx="10058400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6655" y="4111545"/>
            <a:ext cx="9245090" cy="3488135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Hello! My Name is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</a:p>
          <a:p>
            <a:pPr algn="ctr">
              <a:spcBef>
                <a:spcPts val="1337"/>
              </a:spcBef>
            </a:pPr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the 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06655" y="112673"/>
            <a:ext cx="9245090" cy="3488135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Hello! My Name is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</a:p>
          <a:p>
            <a:pPr algn="ctr">
              <a:spcBef>
                <a:spcPts val="1337"/>
              </a:spcBef>
            </a:pPr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the 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871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292D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7640" y="172720"/>
            <a:ext cx="9723120" cy="3368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7640" y="4145280"/>
            <a:ext cx="9723120" cy="3368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882" tIns="50941" rIns="101882" bIns="50941"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/>
          <p:cNvCxnSpPr>
            <a:stCxn id="3" idx="1"/>
            <a:endCxn id="3" idx="3"/>
          </p:cNvCxnSpPr>
          <p:nvPr/>
        </p:nvCxnSpPr>
        <p:spPr>
          <a:xfrm>
            <a:off x="0" y="3886200"/>
            <a:ext cx="10058400" cy="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6655" y="4111545"/>
            <a:ext cx="9245090" cy="3488135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Hello! My Name is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</a:p>
          <a:p>
            <a:pPr algn="ctr">
              <a:spcBef>
                <a:spcPts val="1337"/>
              </a:spcBef>
            </a:pPr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the 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06655" y="112673"/>
            <a:ext cx="9245090" cy="3488135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Hello! My Name is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</a:p>
          <a:p>
            <a:pPr algn="ctr">
              <a:spcBef>
                <a:spcPts val="1337"/>
              </a:spcBef>
            </a:pPr>
            <a:r>
              <a:rPr lang="en-US" sz="4000" b="1" dirty="0">
                <a:solidFill>
                  <a:srgbClr val="292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the </a:t>
            </a:r>
          </a:p>
          <a:p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81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</Words>
  <Application>Microsoft Office PowerPoint</Application>
  <PresentationFormat>Custom</PresentationFormat>
  <Paragraphs>26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AECOM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Still, Claire</dc:creator>
  <cp:lastModifiedBy>Still, Claire</cp:lastModifiedBy>
  <cp:revision>2</cp:revision>
  <cp:lastPrinted>2018-10-08T21:53:13Z</cp:lastPrinted>
  <dcterms:created xsi:type="dcterms:W3CDTF">2018-10-08T21:22:56Z</dcterms:created>
  <dcterms:modified xsi:type="dcterms:W3CDTF">2018-10-08T21:53:45Z</dcterms:modified>
</cp:coreProperties>
</file>