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1"/>
    <p:sldMasterId id="2147483681"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73" r:id="rId16"/>
    <p:sldId id="269" r:id="rId17"/>
    <p:sldId id="270" r:id="rId18"/>
    <p:sldId id="271" r:id="rId19"/>
    <p:sldId id="272" r:id="rId20"/>
  </p:sldIdLst>
  <p:sldSz cx="9144000" cy="5143500" type="screen16x9"/>
  <p:notesSz cx="6858000" cy="9144000"/>
  <p:embeddedFontLst>
    <p:embeddedFont>
      <p:font typeface="Open Sans" panose="020B0606030504020204" pitchFamily="34" charset="0"/>
      <p:regular r:id="rId22"/>
      <p:bold r:id="rId23"/>
      <p:italic r:id="rId24"/>
      <p:boldItalic r:id="rId25"/>
    </p:embeddedFont>
    <p:embeddedFont>
      <p:font typeface="Proxima Nova" panose="020B0604020202020204" charset="0"/>
      <p:regular r:id="rId26"/>
      <p:bold r:id="rId27"/>
      <p:italic r:id="rId28"/>
      <p:boldItalic r:id="rId29"/>
    </p:embeddedFont>
    <p:embeddedFont>
      <p:font typeface="Raleway" pitchFamily="2" charset="0"/>
      <p:regular r:id="rId30"/>
      <p:bold r:id="rId31"/>
      <p:italic r:id="rId32"/>
      <p:boldItalic r:id="rId33"/>
    </p:embeddedFont>
    <p:embeddedFont>
      <p:font typeface="Times" panose="02020603050405020304" pitchFamily="18"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25" d="100"/>
          <a:sy n="25" d="100"/>
        </p:scale>
        <p:origin x="1844" y="96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5.fntdata"/><Relationship Id="rId39" Type="http://schemas.openxmlformats.org/officeDocument/2006/relationships/viewProps" Target="viewProps.xml"/><Relationship Id="rId21" Type="http://schemas.openxmlformats.org/officeDocument/2006/relationships/notesMaster" Target="notesMasters/notesMaster1.xml"/><Relationship Id="rId34" Type="http://schemas.openxmlformats.org/officeDocument/2006/relationships/font" Target="fonts/font13.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8.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docs.google.com/presentation/d/13tK1f5VU5D9934yIo6Vla0gTH9-5t3y7PLJiLQ2B1KY/edit?slide=id.g3399d58a886_0_220#slide=id.g3399d58a886_0_220" TargetMode="External"/><Relationship Id="rId13" Type="http://schemas.openxmlformats.org/officeDocument/2006/relationships/hyperlink" Target="https://docs.google.com/presentation/d/1b-4X3pCnLqpfIR9e2tISGI3EcW2CvPBynRKasr_uXuo/edit?slide=id.g37318744ce7_0_126#slide=id.g37318744ce7_0_126" TargetMode="External"/><Relationship Id="rId3" Type="http://schemas.openxmlformats.org/officeDocument/2006/relationships/hyperlink" Target="https://docs.google.com/presentation/d/19F3gnYt3uBTbPFWWI840I2kyd93BUvAN3zAHQtcTYY8/edit?slide=id.g3a209ac0950_0_80#slide=id.g3a209ac0950_0_80" TargetMode="External"/><Relationship Id="rId7" Type="http://schemas.openxmlformats.org/officeDocument/2006/relationships/hyperlink" Target="https://docs.google.com/presentation/d/1QdK5YgqmbJC-KszBJFQ86UJ1kt32flHwmxgI2RtuljU/edit?usp=drive_link" TargetMode="External"/><Relationship Id="rId12" Type="http://schemas.openxmlformats.org/officeDocument/2006/relationships/hyperlink" Target="https://docs.google.com/presentation/d/1w4QAZLhTamAcAbS60EpUGO9vn8SDGrrP2g9JeasJLB4/edit?slide=id.g2109fd0d390_0_47#slide=id.g2109fd0d390_0_47" TargetMode="External"/><Relationship Id="rId2" Type="http://schemas.openxmlformats.org/officeDocument/2006/relationships/slide" Target="../slides/slide1.xml"/><Relationship Id="rId1" Type="http://schemas.openxmlformats.org/officeDocument/2006/relationships/notesMaster" Target="../notesMasters/notesMaster1.xml"/><Relationship Id="rId6" Type="http://schemas.openxmlformats.org/officeDocument/2006/relationships/hyperlink" Target="https://docs.google.com/presentation/d/1Jxts07Bsp2qQ0I0QMu133XxxnCusKy4ZEdUWHygwNb0/edit?usp=sharing" TargetMode="External"/><Relationship Id="rId11" Type="http://schemas.openxmlformats.org/officeDocument/2006/relationships/hyperlink" Target="https://docs.google.com/presentation/d/1v8Tm_4LVvJ1tNlZgcm3W5zQ1f-TWi-ck/edit?slide=id.g34ba23cdb87_0_77#slide=id.g34ba23cdb87_0_77" TargetMode="External"/><Relationship Id="rId5" Type="http://schemas.openxmlformats.org/officeDocument/2006/relationships/hyperlink" Target="https://docs.google.com/presentation/d/1Tlm-5UwvpB7UH3ss7f-xycxQgaGPpT_j/edit?slide=id.g38295cadc95_0_807#slide=id.g38295cadc95_0_807" TargetMode="External"/><Relationship Id="rId10" Type="http://schemas.openxmlformats.org/officeDocument/2006/relationships/hyperlink" Target="https://drive.google.com/file/d/1u0u8z_aC8vheo7Ubjrpd4vdGcWBH_JBt/view?usp=sharing" TargetMode="External"/><Relationship Id="rId4" Type="http://schemas.openxmlformats.org/officeDocument/2006/relationships/hyperlink" Target="https://docs.google.com/presentation/d/1SZx-zAAlgfHtH8kcSLIrFPicX9LGh11gxYxCIeUSCas/edit?slide=id.g1c8cc8ef32aed21f_337#slide=id.g1c8cc8ef32aed21f_337" TargetMode="External"/><Relationship Id="rId9" Type="http://schemas.openxmlformats.org/officeDocument/2006/relationships/hyperlink" Target="https://docs.google.com/presentation/d/1fzX94XRXOcSTWPhYj6LbWMa3ZPCVIohGEAAvi0L69YQ/edit?slide=id.g33b9af96cb3_0_42#slide=id.g33b9af96cb3_0_42" TargetMode="External"/><Relationship Id="rId14" Type="http://schemas.openxmlformats.org/officeDocument/2006/relationships/hyperlink" Target="https://docs.google.com/presentation/d/1Hxp7e-JEL_jjKTPCUnVnDbRt1Ijf3NX06bU4D7rzQrU/edit#slide=id.g33999913d40_0_6"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extension.umn.edu/yard-and-garden-news/backyard-science-your-soil-healthy"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0" name="Google Shape;150;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1100">
                <a:latin typeface="Arial"/>
                <a:ea typeface="Arial"/>
                <a:cs typeface="Arial"/>
                <a:sym typeface="Arial"/>
              </a:rPr>
              <a:t>Hello, my name is Bailey Tangen - I am an extension educator focused on </a:t>
            </a:r>
            <a:r>
              <a:rPr lang="en-US" sz="1100" b="1">
                <a:latin typeface="Arial"/>
                <a:ea typeface="Arial"/>
                <a:cs typeface="Arial"/>
                <a:sym typeface="Arial"/>
              </a:rPr>
              <a:t>soil health and water resources</a:t>
            </a:r>
            <a:endParaRPr sz="1100" b="1">
              <a:latin typeface="Arial"/>
              <a:ea typeface="Arial"/>
              <a:cs typeface="Arial"/>
              <a:sym typeface="Arial"/>
            </a:endParaRPr>
          </a:p>
          <a:p>
            <a:pPr marL="0" lvl="0" indent="0" algn="l" rtl="0">
              <a:spcBef>
                <a:spcPts val="0"/>
              </a:spcBef>
              <a:spcAft>
                <a:spcPts val="0"/>
              </a:spcAft>
              <a:buClr>
                <a:schemeClr val="dk1"/>
              </a:buClr>
              <a:buSzPts val="1100"/>
              <a:buFont typeface="Arial"/>
              <a:buNone/>
            </a:pPr>
            <a:r>
              <a:rPr lang="en-US" sz="1100">
                <a:latin typeface="Arial"/>
                <a:ea typeface="Arial"/>
                <a:cs typeface="Arial"/>
                <a:sym typeface="Arial"/>
              </a:rPr>
              <a:t>I</a:t>
            </a:r>
            <a:r>
              <a:rPr lang="en-US" sz="1100" b="1">
                <a:latin typeface="Arial"/>
                <a:ea typeface="Arial"/>
                <a:cs typeface="Arial"/>
                <a:sym typeface="Arial"/>
              </a:rPr>
              <a:t> work with farmers and ag professionals to improve soil health and soil function to increase productivity and profitability.</a:t>
            </a:r>
            <a:endParaRPr sz="1100" b="1">
              <a:latin typeface="Arial"/>
              <a:ea typeface="Arial"/>
              <a:cs typeface="Arial"/>
              <a:sym typeface="Arial"/>
            </a:endParaRPr>
          </a:p>
          <a:p>
            <a:pPr marL="0" lvl="0" indent="0" algn="l" rtl="0">
              <a:spcBef>
                <a:spcPts val="0"/>
              </a:spcBef>
              <a:spcAft>
                <a:spcPts val="0"/>
              </a:spcAft>
              <a:buClr>
                <a:schemeClr val="dk1"/>
              </a:buClr>
              <a:buSzPts val="1100"/>
              <a:buFont typeface="Arial"/>
              <a:buNone/>
            </a:pPr>
            <a:r>
              <a:rPr lang="en-US" sz="1100">
                <a:latin typeface="Arial"/>
                <a:ea typeface="Arial"/>
                <a:cs typeface="Arial"/>
                <a:sym typeface="Arial"/>
              </a:rPr>
              <a:t>I am going to talk to you today about ‘</a:t>
            </a:r>
            <a:r>
              <a:rPr lang="en-US" sz="1100" u="sng">
                <a:latin typeface="Arial"/>
                <a:ea typeface="Arial"/>
                <a:cs typeface="Arial"/>
                <a:sym typeface="Arial"/>
              </a:rPr>
              <a:t>Soil Health and Climate Resilience in Urban Farms</a:t>
            </a:r>
            <a:r>
              <a:rPr lang="en-US" sz="1100">
                <a:latin typeface="Arial"/>
                <a:ea typeface="Arial"/>
                <a:cs typeface="Arial"/>
                <a:sym typeface="Arial"/>
              </a:rPr>
              <a:t>’</a:t>
            </a:r>
            <a:endParaRPr sz="1100">
              <a:latin typeface="Arial"/>
              <a:ea typeface="Arial"/>
              <a:cs typeface="Arial"/>
              <a:sym typeface="Arial"/>
            </a:endParaRPr>
          </a:p>
          <a:p>
            <a:pPr marL="0" marR="38100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 want to zoom in on the soil beneath those farms, because soil is one of the main ways farms respond to heavy rain, drought, and heat.</a:t>
            </a:r>
            <a:endParaRPr sz="1100">
              <a:latin typeface="Arial"/>
              <a:ea typeface="Arial"/>
              <a:cs typeface="Arial"/>
              <a:sym typeface="Arial"/>
            </a:endParaRPr>
          </a:p>
          <a:p>
            <a:pPr marL="0" lvl="0" indent="0" algn="l" rtl="0">
              <a:spcBef>
                <a:spcPts val="1200"/>
              </a:spcBef>
              <a:spcAft>
                <a:spcPts val="0"/>
              </a:spcAft>
              <a:buClr>
                <a:schemeClr val="dk1"/>
              </a:buClr>
              <a:buSzPts val="1100"/>
              <a:buFont typeface="Arial"/>
              <a:buNone/>
            </a:pPr>
            <a:endParaRPr sz="1100">
              <a:latin typeface="Arial"/>
              <a:ea typeface="Arial"/>
              <a:cs typeface="Arial"/>
              <a:sym typeface="Arial"/>
            </a:endParaRPr>
          </a:p>
          <a:p>
            <a:pPr marL="0" lvl="0" indent="0" algn="l" rtl="0">
              <a:spcBef>
                <a:spcPts val="0"/>
              </a:spcBef>
              <a:spcAft>
                <a:spcPts val="0"/>
              </a:spcAft>
              <a:buClr>
                <a:schemeClr val="dk1"/>
              </a:buClr>
              <a:buSzPts val="1100"/>
              <a:buFont typeface="Arial"/>
              <a:buNone/>
            </a:pPr>
            <a:endParaRPr sz="1100">
              <a:latin typeface="Arial"/>
              <a:ea typeface="Arial"/>
              <a:cs typeface="Arial"/>
              <a:sym typeface="Arial"/>
            </a:endParaRPr>
          </a:p>
          <a:p>
            <a:pPr marL="0" lvl="0" indent="0" algn="l" rtl="0">
              <a:spcBef>
                <a:spcPts val="0"/>
              </a:spcBef>
              <a:spcAft>
                <a:spcPts val="0"/>
              </a:spcAft>
              <a:buClr>
                <a:schemeClr val="dk1"/>
              </a:buClr>
              <a:buSzPts val="1100"/>
              <a:buFont typeface="Arial"/>
              <a:buNone/>
            </a:pPr>
            <a:endParaRPr sz="1100">
              <a:latin typeface="Arial"/>
              <a:ea typeface="Arial"/>
              <a:cs typeface="Arial"/>
              <a:sym typeface="Arial"/>
            </a:endParaRPr>
          </a:p>
          <a:p>
            <a:pPr marL="0" lvl="0" indent="0" algn="l" rtl="0">
              <a:spcBef>
                <a:spcPts val="0"/>
              </a:spcBef>
              <a:spcAft>
                <a:spcPts val="0"/>
              </a:spcAft>
              <a:buClr>
                <a:schemeClr val="dk1"/>
              </a:buClr>
              <a:buSzPts val="1100"/>
              <a:buFont typeface="Arial"/>
              <a:buNone/>
            </a:pPr>
            <a:r>
              <a:rPr lang="en-US" sz="1100">
                <a:latin typeface="Arial"/>
                <a:ea typeface="Arial"/>
                <a:cs typeface="Arial"/>
                <a:sym typeface="Arial"/>
              </a:rPr>
              <a:t>get slides from these ppts:</a:t>
            </a:r>
            <a:endParaRPr sz="1100">
              <a:latin typeface="Arial"/>
              <a:ea typeface="Arial"/>
              <a:cs typeface="Arial"/>
              <a:sym typeface="Arial"/>
            </a:endParaRPr>
          </a:p>
          <a:p>
            <a:pPr marL="457200" lvl="0" indent="-298450" algn="l" rtl="0">
              <a:spcBef>
                <a:spcPts val="0"/>
              </a:spcBef>
              <a:spcAft>
                <a:spcPts val="0"/>
              </a:spcAft>
              <a:buClr>
                <a:schemeClr val="dk1"/>
              </a:buClr>
              <a:buSzPts val="1100"/>
              <a:buChar char="-"/>
            </a:pPr>
            <a:r>
              <a:rPr lang="en-US" sz="1100" u="sng">
                <a:solidFill>
                  <a:srgbClr val="2200CC"/>
                </a:solidFill>
                <a:latin typeface="Arial"/>
                <a:ea typeface="Arial"/>
                <a:cs typeface="Arial"/>
                <a:sym typeface="Arial"/>
                <a:hlinkClick r:id="rId3">
                  <a:extLst>
                    <a:ext uri="{A12FA001-AC4F-418D-AE19-62706E023703}">
                      <ahyp:hlinkClr xmlns:ahyp="http://schemas.microsoft.com/office/drawing/2018/hyperlinkcolor" val="tx"/>
                    </a:ext>
                  </a:extLst>
                </a:hlinkClick>
              </a:rPr>
              <a:t>Tangen copy of Organic Matter - Eau Claire</a:t>
            </a:r>
            <a:endParaRPr sz="1100">
              <a:latin typeface="Arial"/>
              <a:ea typeface="Arial"/>
              <a:cs typeface="Arial"/>
              <a:sym typeface="Arial"/>
            </a:endParaRPr>
          </a:p>
          <a:p>
            <a:pPr marL="457200" lvl="0" indent="-298450" algn="l" rtl="0">
              <a:spcBef>
                <a:spcPts val="0"/>
              </a:spcBef>
              <a:spcAft>
                <a:spcPts val="0"/>
              </a:spcAft>
              <a:buClr>
                <a:schemeClr val="dk1"/>
              </a:buClr>
              <a:buSzPts val="1100"/>
              <a:buFont typeface="Arial"/>
              <a:buChar char="-"/>
            </a:pPr>
            <a:r>
              <a:rPr lang="en-US" sz="1100" u="sng">
                <a:solidFill>
                  <a:schemeClr val="hlink"/>
                </a:solidFill>
                <a:latin typeface="Arial"/>
                <a:ea typeface="Arial"/>
                <a:cs typeface="Arial"/>
                <a:sym typeface="Arial"/>
                <a:hlinkClick r:id="rId4"/>
              </a:rPr>
              <a:t>Tangen - new - CLC for WQ Presentation - Nitrogen Smart - March 2026</a:t>
            </a:r>
            <a:r>
              <a:rPr lang="en-US" sz="1100">
                <a:latin typeface="Arial"/>
                <a:ea typeface="Arial"/>
                <a:cs typeface="Arial"/>
                <a:sym typeface="Arial"/>
              </a:rPr>
              <a:t>	</a:t>
            </a:r>
            <a:endParaRPr sz="1100">
              <a:latin typeface="Arial"/>
              <a:ea typeface="Arial"/>
              <a:cs typeface="Arial"/>
              <a:sym typeface="Arial"/>
            </a:endParaRPr>
          </a:p>
          <a:p>
            <a:pPr marL="457200" lvl="0" indent="-298450" algn="l" rtl="0">
              <a:spcBef>
                <a:spcPts val="0"/>
              </a:spcBef>
              <a:spcAft>
                <a:spcPts val="0"/>
              </a:spcAft>
              <a:buClr>
                <a:schemeClr val="dk1"/>
              </a:buClr>
              <a:buSzPts val="1100"/>
              <a:buChar char="-"/>
            </a:pPr>
            <a:r>
              <a:rPr lang="en-US" sz="1100" u="sng">
                <a:solidFill>
                  <a:srgbClr val="2200CC"/>
                </a:solidFill>
                <a:latin typeface="Arial"/>
                <a:ea typeface="Arial"/>
                <a:cs typeface="Arial"/>
                <a:sym typeface="Arial"/>
                <a:hlinkClick r:id="rId5">
                  <a:extLst>
                    <a:ext uri="{A12FA001-AC4F-418D-AE19-62706E023703}">
                      <ahyp:hlinkClr xmlns:ahyp="http://schemas.microsoft.com/office/drawing/2018/hyperlinkcolor" val="tx"/>
                    </a:ext>
                  </a:extLst>
                </a:hlinkClick>
              </a:rPr>
              <a:t>Copy of MNWIC_9_25.pptx</a:t>
            </a:r>
            <a:r>
              <a:rPr lang="en-US" sz="1100">
                <a:latin typeface="Arial"/>
                <a:ea typeface="Arial"/>
                <a:cs typeface="Arial"/>
                <a:sym typeface="Arial"/>
              </a:rPr>
              <a:t>	</a:t>
            </a:r>
            <a:endParaRPr sz="1100">
              <a:latin typeface="Arial"/>
              <a:ea typeface="Arial"/>
              <a:cs typeface="Arial"/>
              <a:sym typeface="Arial"/>
            </a:endParaRPr>
          </a:p>
          <a:p>
            <a:pPr marL="457200" lvl="0" indent="-298450" algn="l" rtl="0">
              <a:spcBef>
                <a:spcPts val="0"/>
              </a:spcBef>
              <a:spcAft>
                <a:spcPts val="0"/>
              </a:spcAft>
              <a:buClr>
                <a:schemeClr val="dk1"/>
              </a:buClr>
              <a:buSzPts val="1100"/>
              <a:buChar char="-"/>
            </a:pPr>
            <a:r>
              <a:rPr lang="en-US" sz="1100" u="sng">
                <a:solidFill>
                  <a:srgbClr val="2200CC"/>
                </a:solidFill>
                <a:latin typeface="Arial"/>
                <a:ea typeface="Arial"/>
                <a:cs typeface="Arial"/>
                <a:sym typeface="Arial"/>
                <a:hlinkClick r:id="rId6">
                  <a:extLst>
                    <a:ext uri="{A12FA001-AC4F-418D-AE19-62706E023703}">
                      <ahyp:hlinkClr xmlns:ahyp="http://schemas.microsoft.com/office/drawing/2018/hyperlinkcolor" val="tx"/>
                    </a:ext>
                  </a:extLst>
                </a:hlinkClick>
              </a:rPr>
              <a:t>Water Quality Slides for Bailey - 2026</a:t>
            </a:r>
            <a:r>
              <a:rPr lang="en-US" sz="1100">
                <a:latin typeface="Arial"/>
                <a:ea typeface="Arial"/>
                <a:cs typeface="Arial"/>
                <a:sym typeface="Arial"/>
              </a:rPr>
              <a:t>	</a:t>
            </a:r>
            <a:endParaRPr sz="1100">
              <a:latin typeface="Arial"/>
              <a:ea typeface="Arial"/>
              <a:cs typeface="Arial"/>
              <a:sym typeface="Arial"/>
            </a:endParaRPr>
          </a:p>
          <a:p>
            <a:pPr marL="457200" lvl="0" indent="-298450" algn="l" rtl="0">
              <a:spcBef>
                <a:spcPts val="0"/>
              </a:spcBef>
              <a:spcAft>
                <a:spcPts val="0"/>
              </a:spcAft>
              <a:buClr>
                <a:schemeClr val="dk1"/>
              </a:buClr>
              <a:buSzPts val="1100"/>
              <a:buChar char="-"/>
            </a:pPr>
            <a:r>
              <a:rPr lang="en-US" sz="1100" u="sng">
                <a:solidFill>
                  <a:srgbClr val="2200CC"/>
                </a:solidFill>
                <a:latin typeface="Arial"/>
                <a:ea typeface="Arial"/>
                <a:cs typeface="Arial"/>
                <a:sym typeface="Arial"/>
                <a:hlinkClick r:id="rId7">
                  <a:extLst>
                    <a:ext uri="{A12FA001-AC4F-418D-AE19-62706E023703}">
                      <ahyp:hlinkClr xmlns:ahyp="http://schemas.microsoft.com/office/drawing/2018/hyperlinkcolor" val="tx"/>
                    </a:ext>
                  </a:extLst>
                </a:hlinkClick>
              </a:rPr>
              <a:t>in progress-Spectrum of Soil Health Management Systems in Minnesota</a:t>
            </a:r>
            <a:endParaRPr sz="1100">
              <a:latin typeface="Arial"/>
              <a:ea typeface="Arial"/>
              <a:cs typeface="Arial"/>
              <a:sym typeface="Arial"/>
            </a:endParaRPr>
          </a:p>
          <a:p>
            <a:pPr marL="457200" lvl="0" indent="-298450" algn="l" rtl="0">
              <a:spcBef>
                <a:spcPts val="0"/>
              </a:spcBef>
              <a:spcAft>
                <a:spcPts val="0"/>
              </a:spcAft>
              <a:buClr>
                <a:schemeClr val="dk1"/>
              </a:buClr>
              <a:buSzPts val="1100"/>
              <a:buChar char="-"/>
            </a:pPr>
            <a:r>
              <a:rPr lang="en-US" sz="1100" u="sng">
                <a:solidFill>
                  <a:srgbClr val="2200CC"/>
                </a:solidFill>
                <a:latin typeface="Arial"/>
                <a:ea typeface="Arial"/>
                <a:cs typeface="Arial"/>
                <a:sym typeface="Arial"/>
                <a:hlinkClick r:id="rId8">
                  <a:extLst>
                    <a:ext uri="{A12FA001-AC4F-418D-AE19-62706E023703}">
                      <ahyp:hlinkClr xmlns:ahyp="http://schemas.microsoft.com/office/drawing/2018/hyperlinkcolor" val="tx"/>
                    </a:ext>
                  </a:extLst>
                </a:hlinkClick>
              </a:rPr>
              <a:t>Dakota Co soil moisture/soil health talk</a:t>
            </a:r>
            <a:r>
              <a:rPr lang="en-US" sz="1100">
                <a:latin typeface="Arial"/>
                <a:ea typeface="Arial"/>
                <a:cs typeface="Arial"/>
                <a:sym typeface="Arial"/>
              </a:rPr>
              <a:t>	</a:t>
            </a:r>
            <a:endParaRPr sz="1100">
              <a:latin typeface="Arial"/>
              <a:ea typeface="Arial"/>
              <a:cs typeface="Arial"/>
              <a:sym typeface="Arial"/>
            </a:endParaRPr>
          </a:p>
          <a:p>
            <a:pPr marL="457200" lvl="0" indent="-298450" algn="l" rtl="0">
              <a:spcBef>
                <a:spcPts val="0"/>
              </a:spcBef>
              <a:spcAft>
                <a:spcPts val="0"/>
              </a:spcAft>
              <a:buClr>
                <a:schemeClr val="dk1"/>
              </a:buClr>
              <a:buSzPts val="1100"/>
              <a:buChar char="-"/>
            </a:pPr>
            <a:r>
              <a:rPr lang="en-US" sz="1100" u="sng">
                <a:solidFill>
                  <a:srgbClr val="2200CC"/>
                </a:solidFill>
                <a:latin typeface="Arial"/>
                <a:ea typeface="Arial"/>
                <a:cs typeface="Arial"/>
                <a:sym typeface="Arial"/>
                <a:hlinkClick r:id="rId9">
                  <a:extLst>
                    <a:ext uri="{A12FA001-AC4F-418D-AE19-62706E023703}">
                      <ahyp:hlinkClr xmlns:ahyp="http://schemas.microsoft.com/office/drawing/2018/hyperlinkcolor" val="tx"/>
                    </a:ext>
                  </a:extLst>
                </a:hlinkClick>
              </a:rPr>
              <a:t>FINAL- EOT SM talk - Copy of Soil intro + water interaction</a:t>
            </a:r>
            <a:endParaRPr sz="1100">
              <a:latin typeface="Arial"/>
              <a:ea typeface="Arial"/>
              <a:cs typeface="Arial"/>
              <a:sym typeface="Arial"/>
            </a:endParaRPr>
          </a:p>
          <a:p>
            <a:pPr marL="457200" lvl="0" indent="-298450" algn="l" rtl="0">
              <a:spcBef>
                <a:spcPts val="0"/>
              </a:spcBef>
              <a:spcAft>
                <a:spcPts val="0"/>
              </a:spcAft>
              <a:buClr>
                <a:schemeClr val="dk1"/>
              </a:buClr>
              <a:buSzPts val="1100"/>
              <a:buChar char="-"/>
            </a:pPr>
            <a:r>
              <a:rPr lang="en-US" sz="1100" u="sng">
                <a:solidFill>
                  <a:schemeClr val="hlink"/>
                </a:solidFill>
                <a:latin typeface="Arial"/>
                <a:ea typeface="Arial"/>
                <a:cs typeface="Arial"/>
                <a:sym typeface="Arial"/>
                <a:hlinkClick r:id="rId10"/>
              </a:rPr>
              <a:t>Module 2 - Soil Health Principles.pdf</a:t>
            </a:r>
            <a:r>
              <a:rPr lang="en-US" sz="1100">
                <a:latin typeface="Arial"/>
                <a:ea typeface="Arial"/>
                <a:cs typeface="Arial"/>
                <a:sym typeface="Arial"/>
              </a:rPr>
              <a:t>	</a:t>
            </a:r>
            <a:endParaRPr sz="1100">
              <a:latin typeface="Arial"/>
              <a:ea typeface="Arial"/>
              <a:cs typeface="Arial"/>
              <a:sym typeface="Arial"/>
            </a:endParaRPr>
          </a:p>
          <a:p>
            <a:pPr marL="457200" lvl="0" indent="-298450" algn="l" rtl="0">
              <a:spcBef>
                <a:spcPts val="0"/>
              </a:spcBef>
              <a:spcAft>
                <a:spcPts val="0"/>
              </a:spcAft>
              <a:buClr>
                <a:schemeClr val="dk1"/>
              </a:buClr>
              <a:buSzPts val="1100"/>
              <a:buFont typeface="Arial"/>
              <a:buChar char="-"/>
            </a:pPr>
            <a:r>
              <a:rPr lang="en-US" sz="1100" u="sng">
                <a:solidFill>
                  <a:schemeClr val="hlink"/>
                </a:solidFill>
                <a:latin typeface="Arial"/>
                <a:ea typeface="Arial"/>
                <a:cs typeface="Arial"/>
                <a:sym typeface="Arial"/>
                <a:hlinkClick r:id="rId11"/>
              </a:rPr>
              <a:t>Soil physical properties - UROC - April 14 2025.pptx</a:t>
            </a:r>
            <a:r>
              <a:rPr lang="en-US" sz="1100">
                <a:latin typeface="Arial"/>
                <a:ea typeface="Arial"/>
                <a:cs typeface="Arial"/>
                <a:sym typeface="Arial"/>
              </a:rPr>
              <a:t>	</a:t>
            </a:r>
            <a:endParaRPr sz="1100">
              <a:latin typeface="Arial"/>
              <a:ea typeface="Arial"/>
              <a:cs typeface="Arial"/>
              <a:sym typeface="Arial"/>
            </a:endParaRPr>
          </a:p>
          <a:p>
            <a:pPr marL="457200" lvl="0" indent="-298450" algn="l" rtl="0">
              <a:spcBef>
                <a:spcPts val="0"/>
              </a:spcBef>
              <a:spcAft>
                <a:spcPts val="0"/>
              </a:spcAft>
              <a:buClr>
                <a:schemeClr val="dk1"/>
              </a:buClr>
              <a:buSzPts val="1100"/>
              <a:buFont typeface="Arial"/>
              <a:buChar char="-"/>
            </a:pPr>
            <a:r>
              <a:rPr lang="en-US" sz="1100" u="sng">
                <a:solidFill>
                  <a:schemeClr val="hlink"/>
                </a:solidFill>
                <a:latin typeface="Arial"/>
                <a:ea typeface="Arial"/>
                <a:cs typeface="Arial"/>
                <a:sym typeface="Arial"/>
                <a:hlinkClick r:id="rId12"/>
              </a:rPr>
              <a:t>Water policy feb 23 2023</a:t>
            </a:r>
            <a:r>
              <a:rPr lang="en-US" sz="1100">
                <a:latin typeface="Arial"/>
                <a:ea typeface="Arial"/>
                <a:cs typeface="Arial"/>
                <a:sym typeface="Arial"/>
              </a:rPr>
              <a:t>	</a:t>
            </a:r>
            <a:endParaRPr sz="1100">
              <a:latin typeface="Arial"/>
              <a:ea typeface="Arial"/>
              <a:cs typeface="Arial"/>
              <a:sym typeface="Arial"/>
            </a:endParaRPr>
          </a:p>
          <a:p>
            <a:pPr marL="457200" lvl="0" indent="-298450" algn="l" rtl="0">
              <a:spcBef>
                <a:spcPts val="0"/>
              </a:spcBef>
              <a:spcAft>
                <a:spcPts val="0"/>
              </a:spcAft>
              <a:buClr>
                <a:schemeClr val="dk1"/>
              </a:buClr>
              <a:buSzPts val="1100"/>
              <a:buFont typeface="Arial"/>
              <a:buChar char="-"/>
            </a:pPr>
            <a:endParaRPr sz="1100">
              <a:latin typeface="Arial"/>
              <a:ea typeface="Arial"/>
              <a:cs typeface="Arial"/>
              <a:sym typeface="Arial"/>
            </a:endParaRPr>
          </a:p>
          <a:p>
            <a:pPr marL="0" lvl="0" indent="0" algn="l" rtl="0">
              <a:spcBef>
                <a:spcPts val="0"/>
              </a:spcBef>
              <a:spcAft>
                <a:spcPts val="0"/>
              </a:spcAft>
              <a:buSzPts val="1100"/>
              <a:buNone/>
            </a:pPr>
            <a:r>
              <a:rPr lang="en-US" sz="1100">
                <a:latin typeface="Arial"/>
                <a:ea typeface="Arial"/>
                <a:cs typeface="Arial"/>
                <a:sym typeface="Arial"/>
              </a:rPr>
              <a:t>Notes: xxxx</a:t>
            </a:r>
            <a:endParaRPr sz="1100">
              <a:latin typeface="Arial"/>
              <a:ea typeface="Arial"/>
              <a:cs typeface="Arial"/>
              <a:sym typeface="Arial"/>
            </a:endParaRPr>
          </a:p>
          <a:p>
            <a:pPr marL="0" lvl="0" indent="0" algn="l" rtl="0">
              <a:spcBef>
                <a:spcPts val="0"/>
              </a:spcBef>
              <a:spcAft>
                <a:spcPts val="0"/>
              </a:spcAft>
              <a:buClr>
                <a:schemeClr val="dk1"/>
              </a:buClr>
              <a:buSzPts val="1100"/>
              <a:buFont typeface="Arial"/>
              <a:buNone/>
            </a:pPr>
            <a:r>
              <a:rPr lang="en-US" sz="1100" u="sng">
                <a:solidFill>
                  <a:schemeClr val="hlink"/>
                </a:solidFill>
                <a:latin typeface="Arial"/>
                <a:ea typeface="Arial"/>
                <a:cs typeface="Arial"/>
                <a:sym typeface="Arial"/>
                <a:hlinkClick r:id="rId13"/>
              </a:rPr>
              <a:t>Edited Handout - Applying Soil Health Management Systems to Reduce Climate and Weather Risks in Minnesota</a:t>
            </a:r>
            <a:r>
              <a:rPr lang="en-US" sz="1100">
                <a:latin typeface="Arial"/>
                <a:ea typeface="Arial"/>
                <a:cs typeface="Arial"/>
                <a:sym typeface="Arial"/>
              </a:rPr>
              <a:t>		</a:t>
            </a:r>
            <a:endParaRPr sz="1100">
              <a:latin typeface="Arial"/>
              <a:ea typeface="Arial"/>
              <a:cs typeface="Arial"/>
              <a:sym typeface="Arial"/>
            </a:endParaRPr>
          </a:p>
          <a:p>
            <a:pPr marL="0" lvl="0" indent="0" algn="l" rtl="0">
              <a:spcBef>
                <a:spcPts val="0"/>
              </a:spcBef>
              <a:spcAft>
                <a:spcPts val="0"/>
              </a:spcAft>
              <a:buClr>
                <a:schemeClr val="dk1"/>
              </a:buClr>
              <a:buSzPts val="1100"/>
              <a:buFont typeface="Arial"/>
              <a:buNone/>
            </a:pPr>
            <a:endParaRPr sz="1100">
              <a:latin typeface="Arial"/>
              <a:ea typeface="Arial"/>
              <a:cs typeface="Arial"/>
              <a:sym typeface="Arial"/>
            </a:endParaRPr>
          </a:p>
          <a:p>
            <a:pPr marL="0" lvl="0" indent="0" algn="l" rtl="0">
              <a:spcBef>
                <a:spcPts val="0"/>
              </a:spcBef>
              <a:spcAft>
                <a:spcPts val="0"/>
              </a:spcAft>
              <a:buClr>
                <a:schemeClr val="dk1"/>
              </a:buClr>
              <a:buSzPts val="1100"/>
              <a:buFont typeface="Arial"/>
              <a:buNone/>
            </a:pPr>
            <a:r>
              <a:rPr lang="en-US" sz="1100" u="sng">
                <a:solidFill>
                  <a:schemeClr val="hlink"/>
                </a:solidFill>
                <a:latin typeface="Arial"/>
                <a:ea typeface="Arial"/>
                <a:cs typeface="Arial"/>
                <a:sym typeface="Arial"/>
                <a:hlinkClick r:id="rId14"/>
              </a:rPr>
              <a:t>Wadena - Copy of Soil intro + water interaction</a:t>
            </a:r>
            <a:r>
              <a:rPr lang="en-US" sz="1100">
                <a:latin typeface="Arial"/>
                <a:ea typeface="Arial"/>
                <a:cs typeface="Arial"/>
                <a:sym typeface="Arial"/>
              </a:rPr>
              <a:t>	</a:t>
            </a:r>
            <a:endParaRPr sz="1100">
              <a:latin typeface="Arial"/>
              <a:ea typeface="Arial"/>
              <a:cs typeface="Arial"/>
              <a:sym typeface="Arial"/>
            </a:endParaRPr>
          </a:p>
          <a:p>
            <a:pPr marL="0" lvl="0" indent="0" algn="l" rtl="0">
              <a:spcBef>
                <a:spcPts val="0"/>
              </a:spcBef>
              <a:spcAft>
                <a:spcPts val="0"/>
              </a:spcAft>
              <a:buNone/>
            </a:pPr>
            <a:endParaRPr/>
          </a:p>
        </p:txBody>
      </p:sp>
      <p:sp>
        <p:nvSpPr>
          <p:cNvPr id="151" name="Google Shape;151;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
        <p:nvSpPr>
          <p:cNvPr id="152" name="Google Shape;152;p1:notes"/>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 2026 Regents of the University of Minnesota. All rights reserved.</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db494cdc4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db494cdc4_0_1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a:t>Healthy soils are biological systems. soil is built by living things.</a:t>
            </a:r>
            <a:endParaRPr/>
          </a:p>
          <a:p>
            <a:pPr marL="0" lvl="0" indent="0" algn="l" rtl="0">
              <a:spcBef>
                <a:spcPts val="360"/>
              </a:spcBef>
              <a:spcAft>
                <a:spcPts val="0"/>
              </a:spcAft>
              <a:buNone/>
            </a:pPr>
            <a:r>
              <a:rPr lang="en-US"/>
              <a:t>Plants → feed microbes, bind soil</a:t>
            </a:r>
            <a:endParaRPr/>
          </a:p>
          <a:p>
            <a:pPr marL="0" lvl="0" indent="0" algn="l" rtl="0">
              <a:spcBef>
                <a:spcPts val="360"/>
              </a:spcBef>
              <a:spcAft>
                <a:spcPts val="0"/>
              </a:spcAft>
              <a:buNone/>
            </a:pPr>
            <a:r>
              <a:rPr lang="en-US"/>
              <a:t>Microbes → stabilize aggregates</a:t>
            </a:r>
            <a:endParaRPr/>
          </a:p>
          <a:p>
            <a:pPr marL="0" lvl="0" indent="0" algn="l" rtl="0">
              <a:spcBef>
                <a:spcPts val="360"/>
              </a:spcBef>
              <a:spcAft>
                <a:spcPts val="0"/>
              </a:spcAft>
              <a:buNone/>
            </a:pPr>
            <a:r>
              <a:rPr lang="en-US"/>
              <a:t>Structure → creates pore space, stores soil carbon</a:t>
            </a:r>
            <a:endParaRPr/>
          </a:p>
          <a:p>
            <a:pPr marL="0" lvl="0" indent="0" algn="l" rtl="0">
              <a:spcBef>
                <a:spcPts val="360"/>
              </a:spcBef>
              <a:spcAft>
                <a:spcPts val="0"/>
              </a:spcAft>
              <a:buNone/>
            </a:pPr>
            <a:r>
              <a:rPr lang="en-US"/>
              <a:t>Pores → move water and air </a:t>
            </a:r>
            <a:endParaRPr/>
          </a:p>
          <a:p>
            <a:pPr marL="0" lvl="0" indent="0" algn="l" rtl="0">
              <a:spcBef>
                <a:spcPts val="360"/>
              </a:spcBef>
              <a:spcAft>
                <a:spcPts val="0"/>
              </a:spcAft>
              <a:buNone/>
            </a:pPr>
            <a:endParaRPr/>
          </a:p>
          <a:p>
            <a:pPr marL="0" lvl="0" indent="0" algn="l" rtl="0">
              <a:spcBef>
                <a:spcPts val="360"/>
              </a:spcBef>
              <a:spcAft>
                <a:spcPts val="0"/>
              </a:spcAft>
              <a:buNone/>
            </a:pPr>
            <a:r>
              <a:rPr lang="en-US"/>
              <a:t>Plants feed microbes. (exudates)</a:t>
            </a:r>
            <a:endParaRPr/>
          </a:p>
          <a:p>
            <a:pPr marL="0" lvl="0" indent="0" algn="l" rtl="0">
              <a:spcBef>
                <a:spcPts val="360"/>
              </a:spcBef>
              <a:spcAft>
                <a:spcPts val="0"/>
              </a:spcAft>
              <a:buNone/>
            </a:pPr>
            <a:r>
              <a:rPr lang="en-US"/>
              <a:t>Microbes produce compounds that act like natural glues, helping hold soil particles together.; fungal hyphae act like thread holding soil. Microbes is vague - there are more organisms in a teaspoon of soil than humans on earth. 59% of all life found in the soil!</a:t>
            </a:r>
            <a:endParaRPr/>
          </a:p>
          <a:p>
            <a:pPr marL="0" lvl="0" indent="0" algn="l" rtl="0">
              <a:spcBef>
                <a:spcPts val="360"/>
              </a:spcBef>
              <a:spcAft>
                <a:spcPts val="0"/>
              </a:spcAft>
              <a:buNone/>
            </a:pPr>
            <a:r>
              <a:rPr lang="en-US"/>
              <a:t>Those processes create </a:t>
            </a:r>
            <a:r>
              <a:rPr lang="en-US" u="sng"/>
              <a:t>soil aggregates.</a:t>
            </a:r>
            <a:endParaRPr u="sng"/>
          </a:p>
          <a:p>
            <a:pPr marL="0" lvl="0" indent="0" algn="l" rtl="0">
              <a:spcBef>
                <a:spcPts val="360"/>
              </a:spcBef>
              <a:spcAft>
                <a:spcPts val="0"/>
              </a:spcAft>
              <a:buNone/>
            </a:pPr>
            <a:r>
              <a:rPr lang="en-US"/>
              <a:t>Aggregates create pores and pore networks.</a:t>
            </a:r>
            <a:endParaRPr/>
          </a:p>
          <a:p>
            <a:pPr marL="0" lvl="0" indent="0" algn="l" rtl="0">
              <a:spcBef>
                <a:spcPts val="360"/>
              </a:spcBef>
              <a:spcAft>
                <a:spcPts val="0"/>
              </a:spcAft>
              <a:buNone/>
            </a:pPr>
            <a:r>
              <a:rPr lang="en-US"/>
              <a:t>Key message: </a:t>
            </a:r>
            <a:r>
              <a:rPr lang="en-US" b="1"/>
              <a:t>Healthy soils are living systems.</a:t>
            </a:r>
            <a:endParaRPr b="1"/>
          </a:p>
          <a:p>
            <a:pPr marL="0" lvl="0" indent="0" algn="l" rtl="0">
              <a:spcBef>
                <a:spcPts val="360"/>
              </a:spcBef>
              <a:spcAft>
                <a:spcPts val="0"/>
              </a:spcAft>
              <a:buNone/>
            </a:pPr>
            <a:endParaRPr/>
          </a:p>
        </p:txBody>
      </p:sp>
      <p:sp>
        <p:nvSpPr>
          <p:cNvPr id="255" name="Google Shape;255;g3cdb494cdc4_0_14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c50f3bfc42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3c50f3bfc42_0_22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a:t>Soil water, air, and nutrient behavior:. this also impacts root growth</a:t>
            </a:r>
            <a:endParaRPr/>
          </a:p>
          <a:p>
            <a:pPr marL="0" lvl="0" indent="0" algn="l" rtl="0">
              <a:spcBef>
                <a:spcPts val="360"/>
              </a:spcBef>
              <a:spcAft>
                <a:spcPts val="0"/>
              </a:spcAft>
              <a:buNone/>
            </a:pPr>
            <a:r>
              <a:rPr lang="en-US"/>
              <a:t>Pores control how soil holds and moves water, air, nutrients.</a:t>
            </a:r>
            <a:endParaRPr/>
          </a:p>
          <a:p>
            <a:pPr marL="0" lvl="0" indent="0" algn="l" rtl="0">
              <a:spcBef>
                <a:spcPts val="360"/>
              </a:spcBef>
              <a:spcAft>
                <a:spcPts val="0"/>
              </a:spcAft>
              <a:buNone/>
            </a:pPr>
            <a:r>
              <a:rPr lang="en-US"/>
              <a:t>large pores → infiltration and drainage</a:t>
            </a:r>
            <a:endParaRPr/>
          </a:p>
          <a:p>
            <a:pPr marL="0" lvl="0" indent="0" algn="l" rtl="0">
              <a:spcBef>
                <a:spcPts val="360"/>
              </a:spcBef>
              <a:spcAft>
                <a:spcPts val="0"/>
              </a:spcAft>
              <a:buNone/>
            </a:pPr>
            <a:r>
              <a:rPr lang="en-US"/>
              <a:t>small pores → water storage</a:t>
            </a:r>
            <a:endParaRPr/>
          </a:p>
          <a:p>
            <a:pPr marL="0" lvl="0" indent="0" algn="l" rtl="0">
              <a:spcBef>
                <a:spcPts val="360"/>
              </a:spcBef>
              <a:spcAft>
                <a:spcPts val="0"/>
              </a:spcAft>
              <a:buNone/>
            </a:pPr>
            <a:r>
              <a:rPr lang="en-US"/>
              <a:t>Aggregates create larger channels in clayey soils, and store more water in sandy soils</a:t>
            </a:r>
            <a:endParaRPr/>
          </a:p>
          <a:p>
            <a:pPr marL="0" lvl="0" indent="0" algn="l" rtl="0">
              <a:spcBef>
                <a:spcPts val="360"/>
              </a:spcBef>
              <a:spcAft>
                <a:spcPts val="0"/>
              </a:spcAft>
              <a:buNone/>
            </a:pPr>
            <a:endParaRPr/>
          </a:p>
          <a:p>
            <a:pPr marL="0" lvl="0" indent="0" algn="l" rtl="0">
              <a:spcBef>
                <a:spcPts val="360"/>
              </a:spcBef>
              <a:spcAft>
                <a:spcPts val="0"/>
              </a:spcAft>
              <a:buNone/>
            </a:pPr>
            <a:r>
              <a:rPr lang="en-US" b="1" u="sng">
                <a:solidFill>
                  <a:schemeClr val="dk1"/>
                </a:solidFill>
                <a:highlight>
                  <a:schemeClr val="accent6"/>
                </a:highlight>
              </a:rPr>
              <a:t>Soil texture is fixed, but structure can be improved</a:t>
            </a:r>
            <a:endParaRPr b="1" u="sng">
              <a:solidFill>
                <a:schemeClr val="dk1"/>
              </a:solidFill>
              <a:highlight>
                <a:schemeClr val="accent6"/>
              </a:highlight>
            </a:endParaRPr>
          </a:p>
          <a:p>
            <a:pPr marL="0" lvl="0" indent="0" algn="l" rtl="0">
              <a:spcBef>
                <a:spcPts val="360"/>
              </a:spcBef>
              <a:spcAft>
                <a:spcPts val="0"/>
              </a:spcAft>
              <a:buNone/>
            </a:pPr>
            <a:r>
              <a:rPr lang="en-US"/>
              <a:t>Soil water behavior depends on soil texture AND structure</a:t>
            </a:r>
            <a:endParaRPr/>
          </a:p>
          <a:p>
            <a:pPr marL="0" lvl="0" indent="0" algn="l" rtl="0">
              <a:spcBef>
                <a:spcPts val="360"/>
              </a:spcBef>
              <a:spcAft>
                <a:spcPts val="0"/>
              </a:spcAft>
              <a:buNone/>
            </a:pPr>
            <a:endParaRPr u="sng">
              <a:solidFill>
                <a:schemeClr val="dk1"/>
              </a:solidFill>
              <a:highlight>
                <a:schemeClr val="accent6"/>
              </a:highlight>
            </a:endParaRPr>
          </a:p>
          <a:p>
            <a:pPr marL="0" lvl="0" indent="0" algn="l" rtl="0">
              <a:spcBef>
                <a:spcPts val="360"/>
              </a:spcBef>
              <a:spcAft>
                <a:spcPts val="0"/>
              </a:spcAft>
              <a:buClr>
                <a:schemeClr val="dk1"/>
              </a:buClr>
              <a:buSzPts val="1100"/>
              <a:buFont typeface="Arial"/>
              <a:buNone/>
            </a:pPr>
            <a:r>
              <a:rPr lang="en-US" b="1" u="sng">
                <a:solidFill>
                  <a:schemeClr val="dk1"/>
                </a:solidFill>
                <a:highlight>
                  <a:schemeClr val="accent6"/>
                </a:highlight>
              </a:rPr>
              <a:t>mgmt changes how water moves because it changes pore structure and structure arrangement</a:t>
            </a:r>
            <a:endParaRPr b="1" u="sng">
              <a:solidFill>
                <a:schemeClr val="dk1"/>
              </a:solidFill>
              <a:highlight>
                <a:schemeClr val="accent6"/>
              </a:highlight>
            </a:endParaRPr>
          </a:p>
          <a:p>
            <a:pPr marL="0" lvl="0" indent="0" algn="l" rtl="0">
              <a:spcBef>
                <a:spcPts val="360"/>
              </a:spcBef>
              <a:spcAft>
                <a:spcPts val="0"/>
              </a:spcAft>
              <a:buClr>
                <a:schemeClr val="dk1"/>
              </a:buClr>
              <a:buSzPts val="1100"/>
              <a:buFont typeface="Arial"/>
              <a:buNone/>
            </a:pPr>
            <a:r>
              <a:rPr lang="en-US" b="1">
                <a:solidFill>
                  <a:schemeClr val="dk1"/>
                </a:solidFill>
              </a:rPr>
              <a:t>pore size impacts pore functions. Pore connectivity important too</a:t>
            </a:r>
            <a:endParaRPr>
              <a:solidFill>
                <a:schemeClr val="dk1"/>
              </a:solidFill>
            </a:endParaRPr>
          </a:p>
          <a:p>
            <a:pPr marL="0" lvl="0" indent="0" algn="l" rtl="0">
              <a:spcBef>
                <a:spcPts val="360"/>
              </a:spcBef>
              <a:spcAft>
                <a:spcPts val="0"/>
              </a:spcAft>
              <a:buClr>
                <a:schemeClr val="dk1"/>
              </a:buClr>
              <a:buSzPts val="1100"/>
              <a:buFont typeface="Arial"/>
              <a:buNone/>
            </a:pPr>
            <a:r>
              <a:rPr lang="en-US" b="1">
                <a:solidFill>
                  <a:schemeClr val="dk1"/>
                </a:solidFill>
              </a:rPr>
              <a:t>We need both those </a:t>
            </a:r>
            <a:r>
              <a:rPr lang="en-US" b="1">
                <a:solidFill>
                  <a:schemeClr val="dk1"/>
                </a:solidFill>
                <a:highlight>
                  <a:srgbClr val="FFF2CC"/>
                </a:highlight>
              </a:rPr>
              <a:t>small pores, and large pores</a:t>
            </a:r>
            <a:r>
              <a:rPr lang="en-US" b="1">
                <a:solidFill>
                  <a:schemeClr val="dk1"/>
                </a:solidFill>
              </a:rPr>
              <a:t>. Healthy soil has good structure, lots of aggregates, which gives you both pores.</a:t>
            </a:r>
            <a:endParaRPr b="1">
              <a:solidFill>
                <a:schemeClr val="dk1"/>
              </a:solidFill>
            </a:endParaRPr>
          </a:p>
          <a:p>
            <a:pPr marL="0" lvl="0" indent="0" algn="l" rtl="0">
              <a:spcBef>
                <a:spcPts val="360"/>
              </a:spcBef>
              <a:spcAft>
                <a:spcPts val="0"/>
              </a:spcAft>
              <a:buClr>
                <a:schemeClr val="dk1"/>
              </a:buClr>
              <a:buSzPts val="1100"/>
              <a:buFont typeface="Arial"/>
              <a:buNone/>
            </a:pPr>
            <a:r>
              <a:rPr lang="en-US" b="1">
                <a:solidFill>
                  <a:schemeClr val="dk1"/>
                </a:solidFill>
                <a:highlight>
                  <a:schemeClr val="accent6"/>
                </a:highlight>
              </a:rPr>
              <a:t>we want big connected, pores</a:t>
            </a:r>
            <a:endParaRPr b="1">
              <a:solidFill>
                <a:schemeClr val="dk1"/>
              </a:solidFill>
              <a:highlight>
                <a:schemeClr val="accent6"/>
              </a:highlight>
            </a:endParaRPr>
          </a:p>
          <a:p>
            <a:pPr marL="0" lvl="0" indent="0" algn="l" rtl="0">
              <a:spcBef>
                <a:spcPts val="360"/>
              </a:spcBef>
              <a:spcAft>
                <a:spcPts val="0"/>
              </a:spcAft>
              <a:buClr>
                <a:schemeClr val="dk1"/>
              </a:buClr>
              <a:buSzPts val="1100"/>
              <a:buFont typeface="Arial"/>
              <a:buNone/>
            </a:pPr>
            <a:r>
              <a:rPr lang="en-US" b="1">
                <a:solidFill>
                  <a:schemeClr val="dk1"/>
                </a:solidFill>
                <a:highlight>
                  <a:schemeClr val="accent6"/>
                </a:highlight>
              </a:rPr>
              <a:t>Tillage - crusting, plow plan</a:t>
            </a:r>
            <a:endParaRPr b="1">
              <a:solidFill>
                <a:schemeClr val="dk1"/>
              </a:solidFill>
              <a:highlight>
                <a:schemeClr val="accent6"/>
              </a:highlight>
            </a:endParaRPr>
          </a:p>
          <a:p>
            <a:pPr marL="0" lvl="0" indent="0" algn="l" rtl="0">
              <a:spcBef>
                <a:spcPts val="360"/>
              </a:spcBef>
              <a:spcAft>
                <a:spcPts val="0"/>
              </a:spcAft>
              <a:buClr>
                <a:schemeClr val="dk1"/>
              </a:buClr>
              <a:buSzPts val="1100"/>
              <a:buFont typeface="Arial"/>
              <a:buNone/>
            </a:pPr>
            <a:endParaRPr b="1">
              <a:solidFill>
                <a:schemeClr val="dk1"/>
              </a:solidFill>
              <a:highlight>
                <a:schemeClr val="accent6"/>
              </a:highlight>
            </a:endParaRPr>
          </a:p>
          <a:p>
            <a:pPr marL="0" lvl="0" indent="0" algn="l" rtl="0">
              <a:spcBef>
                <a:spcPts val="360"/>
              </a:spcBef>
              <a:spcAft>
                <a:spcPts val="0"/>
              </a:spcAft>
              <a:buClr>
                <a:schemeClr val="dk1"/>
              </a:buClr>
              <a:buSzPts val="1100"/>
              <a:buFont typeface="Arial"/>
              <a:buNone/>
            </a:pPr>
            <a:r>
              <a:rPr lang="en-US">
                <a:solidFill>
                  <a:schemeClr val="dk1"/>
                </a:solidFill>
              </a:rPr>
              <a:t>The tiny pores inside aggregates act as long-term water storage, but don’t get in the way of water infiltration through large pores down the profile. </a:t>
            </a:r>
            <a:endParaRPr b="1">
              <a:solidFill>
                <a:schemeClr val="dk1"/>
              </a:solidFill>
            </a:endParaRPr>
          </a:p>
          <a:p>
            <a:pPr marL="0" lvl="0" indent="0" algn="l" rtl="0">
              <a:spcBef>
                <a:spcPts val="360"/>
              </a:spcBef>
              <a:spcAft>
                <a:spcPts val="0"/>
              </a:spcAft>
              <a:buClr>
                <a:schemeClr val="dk1"/>
              </a:buClr>
              <a:buSzPts val="1100"/>
              <a:buFont typeface="Arial"/>
              <a:buNone/>
            </a:pPr>
            <a:endParaRPr b="1">
              <a:solidFill>
                <a:schemeClr val="dk1"/>
              </a:solidFill>
            </a:endParaRPr>
          </a:p>
          <a:p>
            <a:pPr marL="0" lvl="0" indent="0" algn="l" rtl="0">
              <a:spcBef>
                <a:spcPts val="360"/>
              </a:spcBef>
              <a:spcAft>
                <a:spcPts val="0"/>
              </a:spcAft>
              <a:buClr>
                <a:schemeClr val="dk1"/>
              </a:buClr>
              <a:buSzPts val="1100"/>
              <a:buFont typeface="Arial"/>
              <a:buNone/>
            </a:pPr>
            <a:r>
              <a:rPr lang="en-US" b="1">
                <a:solidFill>
                  <a:schemeClr val="dk1"/>
                </a:solidFill>
              </a:rPr>
              <a:t>pore size impacts pore functions </a:t>
            </a:r>
            <a:endParaRPr b="1">
              <a:solidFill>
                <a:schemeClr val="dk1"/>
              </a:solidFill>
            </a:endParaRPr>
          </a:p>
          <a:p>
            <a:pPr marL="0" lvl="0" indent="0" algn="l" rtl="0">
              <a:spcBef>
                <a:spcPts val="360"/>
              </a:spcBef>
              <a:spcAft>
                <a:spcPts val="0"/>
              </a:spcAft>
              <a:buClr>
                <a:schemeClr val="dk1"/>
              </a:buClr>
              <a:buSzPts val="1100"/>
              <a:buFont typeface="Arial"/>
              <a:buNone/>
            </a:pPr>
            <a:endParaRPr b="1">
              <a:solidFill>
                <a:schemeClr val="dk1"/>
              </a:solidFill>
            </a:endParaRPr>
          </a:p>
          <a:p>
            <a:pPr marL="0" lvl="0" indent="0" algn="l" rtl="0">
              <a:spcBef>
                <a:spcPts val="360"/>
              </a:spcBef>
              <a:spcAft>
                <a:spcPts val="0"/>
              </a:spcAft>
              <a:buClr>
                <a:schemeClr val="dk1"/>
              </a:buClr>
              <a:buSzPts val="1100"/>
              <a:buFont typeface="Arial"/>
              <a:buNone/>
            </a:pPr>
            <a:r>
              <a:rPr lang="en-US">
                <a:solidFill>
                  <a:schemeClr val="dk1"/>
                </a:solidFill>
              </a:rPr>
              <a:t>Soil recap: microbes, roots, and organic matter builds aggregates, </a:t>
            </a:r>
            <a:endParaRPr>
              <a:solidFill>
                <a:schemeClr val="dk1"/>
              </a:solidFill>
            </a:endParaRPr>
          </a:p>
          <a:p>
            <a:pPr marL="0" lvl="0" indent="0" algn="l" rtl="0">
              <a:spcBef>
                <a:spcPts val="360"/>
              </a:spcBef>
              <a:spcAft>
                <a:spcPts val="0"/>
              </a:spcAft>
              <a:buClr>
                <a:schemeClr val="dk1"/>
              </a:buClr>
              <a:buSzPts val="1100"/>
              <a:buFont typeface="Arial"/>
              <a:buNone/>
            </a:pPr>
            <a:endParaRPr>
              <a:solidFill>
                <a:schemeClr val="dk1"/>
              </a:solidFill>
            </a:endParaRPr>
          </a:p>
          <a:p>
            <a:pPr marL="0" lvl="0" indent="0" algn="l" rtl="0">
              <a:spcBef>
                <a:spcPts val="360"/>
              </a:spcBef>
              <a:spcAft>
                <a:spcPts val="0"/>
              </a:spcAft>
              <a:buClr>
                <a:schemeClr val="dk1"/>
              </a:buClr>
              <a:buSzPts val="1100"/>
              <a:buFont typeface="Arial"/>
              <a:buNone/>
            </a:pPr>
            <a:endParaRPr>
              <a:solidFill>
                <a:schemeClr val="dk1"/>
              </a:solidFill>
            </a:endParaRPr>
          </a:p>
          <a:p>
            <a:pPr marL="0" lvl="0" indent="0" algn="l" rtl="0">
              <a:spcBef>
                <a:spcPts val="360"/>
              </a:spcBef>
              <a:spcAft>
                <a:spcPts val="0"/>
              </a:spcAft>
              <a:buClr>
                <a:schemeClr val="dk1"/>
              </a:buClr>
              <a:buSzPts val="1100"/>
              <a:buFont typeface="Arial"/>
              <a:buNone/>
            </a:pPr>
            <a:endParaRPr u="sng">
              <a:solidFill>
                <a:schemeClr val="dk1"/>
              </a:solidFill>
            </a:endParaRPr>
          </a:p>
          <a:p>
            <a:pPr marL="0" lvl="0" indent="0" algn="l" rtl="0">
              <a:spcBef>
                <a:spcPts val="360"/>
              </a:spcBef>
              <a:spcAft>
                <a:spcPts val="0"/>
              </a:spcAft>
              <a:buClr>
                <a:schemeClr val="dk1"/>
              </a:buClr>
              <a:buSzPts val="1100"/>
              <a:buFont typeface="Arial"/>
              <a:buNone/>
            </a:pPr>
            <a:r>
              <a:rPr lang="en-US" u="sng">
                <a:solidFill>
                  <a:schemeClr val="dk1"/>
                </a:solidFill>
              </a:rPr>
              <a:t>How do cover crops impact soil health/water behavior in the long term?</a:t>
            </a:r>
            <a:endParaRPr>
              <a:solidFill>
                <a:schemeClr val="dk1"/>
              </a:solidFill>
            </a:endParaRPr>
          </a:p>
          <a:p>
            <a:pPr marL="0" lvl="0" indent="0" algn="l" rtl="0">
              <a:spcBef>
                <a:spcPts val="360"/>
              </a:spcBef>
              <a:spcAft>
                <a:spcPts val="0"/>
              </a:spcAft>
              <a:buClr>
                <a:schemeClr val="dk1"/>
              </a:buClr>
              <a:buSzPts val="1100"/>
              <a:buFont typeface="Arial"/>
              <a:buNone/>
            </a:pPr>
            <a:r>
              <a:rPr lang="en-US">
                <a:solidFill>
                  <a:schemeClr val="dk1"/>
                </a:solidFill>
              </a:rPr>
              <a:t>Zooming in on that, I want to point out that inside these aggregates are actually more tiny pores where water can be stored. That’s my little cartoon here with all the extra blue polka dots. The tiny pores inside aggregates act as long-term water storage, but don’t get in the way of water infiltration through large pores down the profile. </a:t>
            </a:r>
            <a:endParaRPr>
              <a:solidFill>
                <a:schemeClr val="dk1"/>
              </a:solidFill>
            </a:endParaRPr>
          </a:p>
          <a:p>
            <a:pPr marL="0" lvl="0" indent="0" algn="l" rtl="0">
              <a:spcBef>
                <a:spcPts val="360"/>
              </a:spcBef>
              <a:spcAft>
                <a:spcPts val="0"/>
              </a:spcAft>
              <a:buClr>
                <a:schemeClr val="dk1"/>
              </a:buClr>
              <a:buSzPts val="1100"/>
              <a:buFont typeface="Arial"/>
              <a:buNone/>
            </a:pPr>
            <a:endParaRPr>
              <a:solidFill>
                <a:schemeClr val="dk1"/>
              </a:solidFill>
            </a:endParaRPr>
          </a:p>
          <a:p>
            <a:pPr marL="0" lvl="0" indent="0" algn="l" rtl="0">
              <a:spcBef>
                <a:spcPts val="360"/>
              </a:spcBef>
              <a:spcAft>
                <a:spcPts val="0"/>
              </a:spcAft>
              <a:buClr>
                <a:schemeClr val="dk1"/>
              </a:buClr>
              <a:buSzPts val="1100"/>
              <a:buFont typeface="Arial"/>
              <a:buNone/>
            </a:pPr>
            <a:r>
              <a:rPr lang="en-US" b="1">
                <a:solidFill>
                  <a:schemeClr val="dk1"/>
                </a:solidFill>
              </a:rPr>
              <a:t>We need both those small pores, and large pores. Healthy soil has good structure, lots of aggregates, which gives you both.</a:t>
            </a:r>
            <a:r>
              <a:rPr lang="en-US">
                <a:solidFill>
                  <a:schemeClr val="dk1"/>
                </a:solidFill>
              </a:rPr>
              <a:t> </a:t>
            </a:r>
            <a:endParaRPr>
              <a:solidFill>
                <a:schemeClr val="dk1"/>
              </a:solidFill>
            </a:endParaRPr>
          </a:p>
          <a:p>
            <a:pPr marL="0" lvl="0" indent="0" algn="l" rtl="0">
              <a:spcBef>
                <a:spcPts val="360"/>
              </a:spcBef>
              <a:spcAft>
                <a:spcPts val="0"/>
              </a:spcAft>
              <a:buClr>
                <a:schemeClr val="dk1"/>
              </a:buClr>
              <a:buSzPts val="1100"/>
              <a:buFont typeface="Arial"/>
              <a:buNone/>
            </a:pPr>
            <a:r>
              <a:rPr lang="en-US">
                <a:solidFill>
                  <a:schemeClr val="dk1"/>
                </a:solidFill>
              </a:rPr>
              <a:t>Soil recap: microbes and organic matter builds aggregates (depending on your soi, aggregates </a:t>
            </a:r>
            <a:endParaRPr>
              <a:solidFill>
                <a:schemeClr val="dk1"/>
              </a:solidFill>
            </a:endParaRPr>
          </a:p>
          <a:p>
            <a:pPr marL="0" lvl="0" indent="0" algn="l" rtl="0">
              <a:lnSpc>
                <a:spcPct val="115000"/>
              </a:lnSpc>
              <a:spcBef>
                <a:spcPts val="360"/>
              </a:spcBef>
              <a:spcAft>
                <a:spcPts val="0"/>
              </a:spcAft>
              <a:buNone/>
            </a:pPr>
            <a:endParaRPr sz="1200">
              <a:solidFill>
                <a:schemeClr val="dk1"/>
              </a:solidFill>
              <a:latin typeface="Calibri"/>
              <a:ea typeface="Calibri"/>
              <a:cs typeface="Calibri"/>
              <a:sym typeface="Calibri"/>
            </a:endParaRPr>
          </a:p>
          <a:p>
            <a:pPr marL="0" lvl="0" indent="0" algn="l" rtl="0">
              <a:lnSpc>
                <a:spcPct val="115000"/>
              </a:lnSpc>
              <a:spcBef>
                <a:spcPts val="360"/>
              </a:spcBef>
              <a:spcAft>
                <a:spcPts val="0"/>
              </a:spcAft>
              <a:buNone/>
            </a:pPr>
            <a:endParaRPr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cdb494cdc4_0_8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3cdb494cdc4_0_80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a:t>I’ve talked about the importance of structure, the importance of pores, and how management changes the arrangement of these, which impacts soil function.</a:t>
            </a:r>
            <a:endParaRPr/>
          </a:p>
          <a:p>
            <a:pPr marL="0" lvl="0" indent="0" algn="l" rtl="0">
              <a:spcBef>
                <a:spcPts val="360"/>
              </a:spcBef>
              <a:spcAft>
                <a:spcPts val="0"/>
              </a:spcAft>
              <a:buNone/>
            </a:pPr>
            <a:r>
              <a:rPr lang="en-US"/>
              <a:t>So what degrades structure?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cdb494cdc4_0_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cdb494cdc4_0_17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a:t>Four soil health principles</a:t>
            </a:r>
            <a:endParaRPr/>
          </a:p>
          <a:p>
            <a:pPr marL="457200" lvl="0" indent="-317500" algn="l" rtl="0">
              <a:spcBef>
                <a:spcPts val="360"/>
              </a:spcBef>
              <a:spcAft>
                <a:spcPts val="0"/>
              </a:spcAft>
              <a:buSzPts val="1400"/>
              <a:buChar char="●"/>
            </a:pPr>
            <a:r>
              <a:rPr lang="en-US" sz="1100" b="1">
                <a:latin typeface="Arial"/>
                <a:ea typeface="Arial"/>
                <a:cs typeface="Arial"/>
                <a:sym typeface="Arial"/>
              </a:rPr>
              <a:t>Minimize disturbance</a:t>
            </a:r>
            <a:r>
              <a:rPr lang="en-US" sz="1100">
                <a:latin typeface="Arial"/>
                <a:ea typeface="Arial"/>
                <a:cs typeface="Arial"/>
                <a:sym typeface="Arial"/>
              </a:rPr>
              <a:t> → permanent beds, broadforking instead of tillage</a:t>
            </a:r>
            <a:endParaRPr sz="1100">
              <a:latin typeface="Arial"/>
              <a:ea typeface="Arial"/>
              <a:cs typeface="Arial"/>
              <a:sym typeface="Arial"/>
            </a:endParaRPr>
          </a:p>
          <a:p>
            <a:pPr marL="457200" lvl="0" indent="-317500" algn="l" rtl="0">
              <a:spcBef>
                <a:spcPts val="0"/>
              </a:spcBef>
              <a:spcAft>
                <a:spcPts val="0"/>
              </a:spcAft>
              <a:buSzPts val="1400"/>
              <a:buChar char="●"/>
            </a:pPr>
            <a:r>
              <a:rPr lang="en-US" sz="1100" b="1">
                <a:latin typeface="Arial"/>
                <a:ea typeface="Arial"/>
                <a:cs typeface="Arial"/>
                <a:sym typeface="Arial"/>
              </a:rPr>
              <a:t>Maximize living roots</a:t>
            </a:r>
            <a:r>
              <a:rPr lang="en-US" sz="1100">
                <a:latin typeface="Arial"/>
                <a:ea typeface="Arial"/>
                <a:cs typeface="Arial"/>
                <a:sym typeface="Arial"/>
              </a:rPr>
              <a:t> → cover crops, perennials, crop diversity</a:t>
            </a:r>
            <a:endParaRPr sz="1100">
              <a:latin typeface="Arial"/>
              <a:ea typeface="Arial"/>
              <a:cs typeface="Arial"/>
              <a:sym typeface="Arial"/>
            </a:endParaRPr>
          </a:p>
          <a:p>
            <a:pPr marL="457200" lvl="0" indent="-317500" algn="l" rtl="0">
              <a:spcBef>
                <a:spcPts val="0"/>
              </a:spcBef>
              <a:spcAft>
                <a:spcPts val="0"/>
              </a:spcAft>
              <a:buSzPts val="1400"/>
              <a:buChar char="●"/>
            </a:pPr>
            <a:r>
              <a:rPr lang="en-US" sz="1100" b="1">
                <a:latin typeface="Arial"/>
                <a:ea typeface="Arial"/>
                <a:cs typeface="Arial"/>
                <a:sym typeface="Arial"/>
              </a:rPr>
              <a:t>Maximize soil cover</a:t>
            </a:r>
            <a:r>
              <a:rPr lang="en-US" sz="1100">
                <a:latin typeface="Arial"/>
                <a:ea typeface="Arial"/>
                <a:cs typeface="Arial"/>
                <a:sym typeface="Arial"/>
              </a:rPr>
              <a:t> → mulch, residue, living pathways</a:t>
            </a:r>
            <a:endParaRPr sz="1100">
              <a:latin typeface="Arial"/>
              <a:ea typeface="Arial"/>
              <a:cs typeface="Arial"/>
              <a:sym typeface="Arial"/>
            </a:endParaRPr>
          </a:p>
          <a:p>
            <a:pPr marL="457200" lvl="0" indent="-317500" algn="l" rtl="0">
              <a:spcBef>
                <a:spcPts val="0"/>
              </a:spcBef>
              <a:spcAft>
                <a:spcPts val="0"/>
              </a:spcAft>
              <a:buSzPts val="1400"/>
              <a:buChar char="●"/>
            </a:pPr>
            <a:r>
              <a:rPr lang="en-US" sz="1100" b="1">
                <a:latin typeface="Arial"/>
                <a:ea typeface="Arial"/>
                <a:cs typeface="Arial"/>
                <a:sym typeface="Arial"/>
              </a:rPr>
              <a:t>Maximize biodiversity</a:t>
            </a:r>
            <a:r>
              <a:rPr lang="en-US" sz="1100">
                <a:latin typeface="Arial"/>
                <a:ea typeface="Arial"/>
                <a:cs typeface="Arial"/>
                <a:sym typeface="Arial"/>
              </a:rPr>
              <a:t> → crop diversity, flowers, pollinator habitat</a:t>
            </a:r>
            <a:endParaRPr/>
          </a:p>
          <a:p>
            <a:pPr marL="0" lvl="0" indent="0" algn="l" rtl="0">
              <a:spcBef>
                <a:spcPts val="360"/>
              </a:spcBef>
              <a:spcAft>
                <a:spcPts val="0"/>
              </a:spcAft>
              <a:buNone/>
            </a:pPr>
            <a:r>
              <a:rPr lang="en-US"/>
              <a:t>These principles help protect soil structure and biology.</a:t>
            </a:r>
            <a:endParaRPr/>
          </a:p>
          <a:p>
            <a:pPr marL="0" lvl="0" indent="0" algn="l" rtl="0">
              <a:spcBef>
                <a:spcPts val="360"/>
              </a:spcBef>
              <a:spcAft>
                <a:spcPts val="0"/>
              </a:spcAft>
              <a:buNone/>
            </a:pPr>
            <a:endParaRPr/>
          </a:p>
        </p:txBody>
      </p:sp>
      <p:sp>
        <p:nvSpPr>
          <p:cNvPr id="294" name="Google Shape;294;g3cdb494cdc4_0_17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a:extLst>
            <a:ext uri="{FF2B5EF4-FFF2-40B4-BE49-F238E27FC236}">
              <a16:creationId xmlns:a16="http://schemas.microsoft.com/office/drawing/2014/main" id="{DC0A0128-AC7F-2E81-2179-4EBD8A0D8BD2}"/>
            </a:ext>
          </a:extLst>
        </p:cNvPr>
        <p:cNvGrpSpPr/>
        <p:nvPr/>
      </p:nvGrpSpPr>
      <p:grpSpPr>
        <a:xfrm>
          <a:off x="0" y="0"/>
          <a:ext cx="0" cy="0"/>
          <a:chOff x="0" y="0"/>
          <a:chExt cx="0" cy="0"/>
        </a:xfrm>
      </p:grpSpPr>
      <p:sp>
        <p:nvSpPr>
          <p:cNvPr id="292" name="Google Shape;292;g3cdb494cdc4_0_175:notes">
            <a:extLst>
              <a:ext uri="{FF2B5EF4-FFF2-40B4-BE49-F238E27FC236}">
                <a16:creationId xmlns:a16="http://schemas.microsoft.com/office/drawing/2014/main" id="{78D11540-B14D-6EA1-A0D2-8E0A5779A78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cdb494cdc4_0_175:notes">
            <a:extLst>
              <a:ext uri="{FF2B5EF4-FFF2-40B4-BE49-F238E27FC236}">
                <a16:creationId xmlns:a16="http://schemas.microsoft.com/office/drawing/2014/main" id="{C01467F9-B991-6248-CF31-F4BFFF680E33}"/>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a:t>Four soil health principles</a:t>
            </a:r>
            <a:endParaRPr/>
          </a:p>
          <a:p>
            <a:pPr marL="457200" lvl="0" indent="-317500" algn="l" rtl="0">
              <a:spcBef>
                <a:spcPts val="360"/>
              </a:spcBef>
              <a:spcAft>
                <a:spcPts val="0"/>
              </a:spcAft>
              <a:buSzPts val="1400"/>
              <a:buChar char="●"/>
            </a:pPr>
            <a:r>
              <a:rPr lang="en-US" sz="1100" b="1">
                <a:latin typeface="Arial"/>
                <a:ea typeface="Arial"/>
                <a:cs typeface="Arial"/>
                <a:sym typeface="Arial"/>
              </a:rPr>
              <a:t>Minimize disturbance</a:t>
            </a:r>
            <a:r>
              <a:rPr lang="en-US" sz="1100">
                <a:latin typeface="Arial"/>
                <a:ea typeface="Arial"/>
                <a:cs typeface="Arial"/>
                <a:sym typeface="Arial"/>
              </a:rPr>
              <a:t> → permanent beds, broadforking instead of tillage</a:t>
            </a:r>
            <a:endParaRPr sz="1100">
              <a:latin typeface="Arial"/>
              <a:ea typeface="Arial"/>
              <a:cs typeface="Arial"/>
              <a:sym typeface="Arial"/>
            </a:endParaRPr>
          </a:p>
          <a:p>
            <a:pPr marL="457200" lvl="0" indent="-317500" algn="l" rtl="0">
              <a:spcBef>
                <a:spcPts val="0"/>
              </a:spcBef>
              <a:spcAft>
                <a:spcPts val="0"/>
              </a:spcAft>
              <a:buSzPts val="1400"/>
              <a:buChar char="●"/>
            </a:pPr>
            <a:r>
              <a:rPr lang="en-US" sz="1100" b="1">
                <a:latin typeface="Arial"/>
                <a:ea typeface="Arial"/>
                <a:cs typeface="Arial"/>
                <a:sym typeface="Arial"/>
              </a:rPr>
              <a:t>Maximize living roots</a:t>
            </a:r>
            <a:r>
              <a:rPr lang="en-US" sz="1100">
                <a:latin typeface="Arial"/>
                <a:ea typeface="Arial"/>
                <a:cs typeface="Arial"/>
                <a:sym typeface="Arial"/>
              </a:rPr>
              <a:t> → cover crops, perennials, crop diversity</a:t>
            </a:r>
            <a:endParaRPr sz="1100">
              <a:latin typeface="Arial"/>
              <a:ea typeface="Arial"/>
              <a:cs typeface="Arial"/>
              <a:sym typeface="Arial"/>
            </a:endParaRPr>
          </a:p>
          <a:p>
            <a:pPr marL="457200" lvl="0" indent="-317500" algn="l" rtl="0">
              <a:spcBef>
                <a:spcPts val="0"/>
              </a:spcBef>
              <a:spcAft>
                <a:spcPts val="0"/>
              </a:spcAft>
              <a:buSzPts val="1400"/>
              <a:buChar char="●"/>
            </a:pPr>
            <a:r>
              <a:rPr lang="en-US" sz="1100" b="1">
                <a:latin typeface="Arial"/>
                <a:ea typeface="Arial"/>
                <a:cs typeface="Arial"/>
                <a:sym typeface="Arial"/>
              </a:rPr>
              <a:t>Maximize soil cover</a:t>
            </a:r>
            <a:r>
              <a:rPr lang="en-US" sz="1100">
                <a:latin typeface="Arial"/>
                <a:ea typeface="Arial"/>
                <a:cs typeface="Arial"/>
                <a:sym typeface="Arial"/>
              </a:rPr>
              <a:t> → mulch, residue, living pathways</a:t>
            </a:r>
            <a:endParaRPr sz="1100">
              <a:latin typeface="Arial"/>
              <a:ea typeface="Arial"/>
              <a:cs typeface="Arial"/>
              <a:sym typeface="Arial"/>
            </a:endParaRPr>
          </a:p>
          <a:p>
            <a:pPr marL="457200" lvl="0" indent="-317500" algn="l" rtl="0">
              <a:spcBef>
                <a:spcPts val="0"/>
              </a:spcBef>
              <a:spcAft>
                <a:spcPts val="0"/>
              </a:spcAft>
              <a:buSzPts val="1400"/>
              <a:buChar char="●"/>
            </a:pPr>
            <a:r>
              <a:rPr lang="en-US" sz="1100" b="1">
                <a:latin typeface="Arial"/>
                <a:ea typeface="Arial"/>
                <a:cs typeface="Arial"/>
                <a:sym typeface="Arial"/>
              </a:rPr>
              <a:t>Maximize biodiversity</a:t>
            </a:r>
            <a:r>
              <a:rPr lang="en-US" sz="1100">
                <a:latin typeface="Arial"/>
                <a:ea typeface="Arial"/>
                <a:cs typeface="Arial"/>
                <a:sym typeface="Arial"/>
              </a:rPr>
              <a:t> → crop diversity, flowers, pollinator habitat</a:t>
            </a:r>
            <a:endParaRPr/>
          </a:p>
          <a:p>
            <a:pPr marL="0" lvl="0" indent="0" algn="l" rtl="0">
              <a:spcBef>
                <a:spcPts val="360"/>
              </a:spcBef>
              <a:spcAft>
                <a:spcPts val="0"/>
              </a:spcAft>
              <a:buNone/>
            </a:pPr>
            <a:r>
              <a:rPr lang="en-US"/>
              <a:t>These principles help protect soil structure and biology.</a:t>
            </a:r>
            <a:endParaRPr/>
          </a:p>
          <a:p>
            <a:pPr marL="0" lvl="0" indent="0" algn="l" rtl="0">
              <a:spcBef>
                <a:spcPts val="360"/>
              </a:spcBef>
              <a:spcAft>
                <a:spcPts val="0"/>
              </a:spcAft>
              <a:buNone/>
            </a:pPr>
            <a:endParaRPr/>
          </a:p>
        </p:txBody>
      </p:sp>
      <p:sp>
        <p:nvSpPr>
          <p:cNvPr id="294" name="Google Shape;294;g3cdb494cdc4_0_175:notes">
            <a:extLst>
              <a:ext uri="{FF2B5EF4-FFF2-40B4-BE49-F238E27FC236}">
                <a16:creationId xmlns:a16="http://schemas.microsoft.com/office/drawing/2014/main" id="{A77A3092-C67B-54A8-02FB-327D1BF008B8}"/>
              </a:ext>
            </a:extLst>
          </p:cNvPr>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extLst>
      <p:ext uri="{BB962C8B-B14F-4D97-AF65-F5344CB8AC3E}">
        <p14:creationId xmlns:p14="http://schemas.microsoft.com/office/powerpoint/2010/main" val="1250386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cdb494cdc4_0_6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3cdb494cdc4_0_60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a:t>• cover crops and living roots</a:t>
            </a:r>
            <a:endParaRPr/>
          </a:p>
          <a:p>
            <a:pPr marL="0" lvl="0" indent="0" algn="l" rtl="0">
              <a:spcBef>
                <a:spcPts val="360"/>
              </a:spcBef>
              <a:spcAft>
                <a:spcPts val="0"/>
              </a:spcAft>
              <a:buNone/>
            </a:pPr>
            <a:r>
              <a:rPr lang="en-US"/>
              <a:t>• mulches and residue cover</a:t>
            </a:r>
            <a:endParaRPr/>
          </a:p>
          <a:p>
            <a:pPr marL="0" lvl="0" indent="0" algn="l" rtl="0">
              <a:spcBef>
                <a:spcPts val="360"/>
              </a:spcBef>
              <a:spcAft>
                <a:spcPts val="0"/>
              </a:spcAft>
              <a:buNone/>
            </a:pPr>
            <a:r>
              <a:rPr lang="en-US"/>
              <a:t>• trees and perennial plantings</a:t>
            </a:r>
            <a:endParaRPr/>
          </a:p>
          <a:p>
            <a:pPr marL="0" lvl="0" indent="0" algn="l" rtl="0">
              <a:spcBef>
                <a:spcPts val="360"/>
              </a:spcBef>
              <a:spcAft>
                <a:spcPts val="0"/>
              </a:spcAft>
              <a:buNone/>
            </a:pPr>
            <a:r>
              <a:rPr lang="en-US"/>
              <a:t>• bioswales and rain gardens</a:t>
            </a:r>
            <a:endParaRPr/>
          </a:p>
          <a:p>
            <a:pPr marL="0" lvl="0" indent="0" algn="l" rtl="0">
              <a:spcBef>
                <a:spcPts val="360"/>
              </a:spcBef>
              <a:spcAft>
                <a:spcPts val="0"/>
              </a:spcAft>
              <a:buNone/>
            </a:pPr>
            <a:r>
              <a:rPr lang="en-US"/>
              <a:t>• diverse plantings and pollinator habitat</a:t>
            </a:r>
            <a:endParaRPr/>
          </a:p>
          <a:p>
            <a:pPr marL="0" lvl="0" indent="0" algn="l" rtl="0">
              <a:spcBef>
                <a:spcPts val="360"/>
              </a:spcBef>
              <a:spcAft>
                <a:spcPts val="0"/>
              </a:spcAft>
              <a:buNone/>
            </a:pPr>
            <a:endParaRPr/>
          </a:p>
          <a:p>
            <a:pPr marL="0" lvl="0" indent="0" algn="l" rtl="0">
              <a:spcBef>
                <a:spcPts val="360"/>
              </a:spcBef>
              <a:spcAft>
                <a:spcPts val="0"/>
              </a:spcAft>
              <a:buNone/>
            </a:pPr>
            <a:r>
              <a:rPr lang="en-US"/>
              <a:t>Living roots, keeping soil covered, increasing biodiversity, reducing disturbance. BUILD OM</a:t>
            </a:r>
            <a:endParaRPr/>
          </a:p>
          <a:p>
            <a:pPr marL="457200" lvl="0" indent="-317500" algn="l" rtl="0">
              <a:spcBef>
                <a:spcPts val="360"/>
              </a:spcBef>
              <a:spcAft>
                <a:spcPts val="0"/>
              </a:spcAft>
              <a:buSzPts val="1400"/>
              <a:buChar char="-"/>
            </a:pPr>
            <a:r>
              <a:rPr lang="en-US"/>
              <a:t>Reduce tillage and soil disturbance, and add plants, compost, mulch, manure, and organic fertilizers.</a:t>
            </a:r>
            <a:endParaRPr/>
          </a:p>
          <a:p>
            <a:pPr marL="0" lvl="0" indent="0" algn="l" rtl="0">
              <a:spcBef>
                <a:spcPts val="360"/>
              </a:spcBef>
              <a:spcAft>
                <a:spcPts val="0"/>
              </a:spcAft>
              <a:buNone/>
            </a:pPr>
            <a:r>
              <a:rPr lang="en-US" b="1"/>
              <a:t>These practices slow water down and help soil absorb it.</a:t>
            </a:r>
            <a:endParaRPr b="1"/>
          </a:p>
          <a:p>
            <a:pPr marL="0" lvl="0" indent="0" algn="l" rtl="0">
              <a:spcBef>
                <a:spcPts val="360"/>
              </a:spcBef>
              <a:spcAft>
                <a:spcPts val="0"/>
              </a:spcAft>
              <a:buNone/>
            </a:pPr>
            <a:r>
              <a:rPr lang="en-US"/>
              <a:t>Urban farms can also design landscapes to support soil health.</a:t>
            </a:r>
            <a:endParaRPr/>
          </a:p>
          <a:p>
            <a:pPr marL="0" lvl="0" indent="0" algn="l" rtl="0">
              <a:spcBef>
                <a:spcPts val="360"/>
              </a:spcBef>
              <a:spcAft>
                <a:spcPts val="0"/>
              </a:spcAft>
              <a:buNone/>
            </a:pPr>
            <a:endParaRPr/>
          </a:p>
          <a:p>
            <a:pPr marL="0" lvl="0" indent="0" algn="l" rtl="0">
              <a:lnSpc>
                <a:spcPct val="115000"/>
              </a:lnSpc>
              <a:spcBef>
                <a:spcPts val="0"/>
              </a:spcBef>
              <a:spcAft>
                <a:spcPts val="0"/>
              </a:spcAft>
              <a:buClr>
                <a:schemeClr val="dk1"/>
              </a:buClr>
              <a:buSzPts val="1100"/>
              <a:buFont typeface="Arial"/>
              <a:buNone/>
            </a:pPr>
            <a:r>
              <a:rPr lang="en-US" sz="1100">
                <a:latin typeface="Arial"/>
                <a:ea typeface="Arial"/>
                <a:cs typeface="Arial"/>
                <a:sym typeface="Arial"/>
              </a:rPr>
              <a:t>Bioswales, cover crops, trees, pollinators. Permeable ground cover, cover crops, mulching, buffer strips</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a:latin typeface="Arial"/>
                <a:ea typeface="Arial"/>
                <a:cs typeface="Arial"/>
                <a:sym typeface="Arial"/>
              </a:rPr>
              <a:t>Trees</a:t>
            </a:r>
            <a:endParaRPr sz="1100">
              <a:latin typeface="Arial"/>
              <a:ea typeface="Arial"/>
              <a:cs typeface="Arial"/>
              <a:sym typeface="Arial"/>
            </a:endParaRPr>
          </a:p>
          <a:p>
            <a:pPr marL="0" lvl="0" indent="0" algn="l" rtl="0">
              <a:spcBef>
                <a:spcPts val="360"/>
              </a:spcBef>
              <a:spcAft>
                <a:spcPts val="0"/>
              </a:spcAft>
              <a:buNone/>
            </a:pPr>
            <a:endParaRPr/>
          </a:p>
          <a:p>
            <a:pPr marL="0" lvl="0" indent="0" algn="l" rtl="0">
              <a:lnSpc>
                <a:spcPct val="115000"/>
              </a:lnSpc>
              <a:spcBef>
                <a:spcPts val="0"/>
              </a:spcBef>
              <a:spcAft>
                <a:spcPts val="0"/>
              </a:spcAft>
              <a:buClr>
                <a:schemeClr val="dk1"/>
              </a:buClr>
              <a:buSzPts val="1100"/>
              <a:buFont typeface="Arial"/>
              <a:buNone/>
            </a:pPr>
            <a:r>
              <a:rPr lang="en-US" sz="1100" b="1">
                <a:latin typeface="Arial"/>
                <a:ea typeface="Arial"/>
                <a:cs typeface="Arial"/>
                <a:sym typeface="Arial"/>
              </a:rPr>
              <a:t>Building carbon and slowing water and wind</a:t>
            </a:r>
            <a:endParaRPr sz="1100" b="1">
              <a:latin typeface="Arial"/>
              <a:ea typeface="Arial"/>
              <a:cs typeface="Arial"/>
              <a:sym typeface="Arial"/>
            </a:endParaRPr>
          </a:p>
          <a:p>
            <a:pPr marL="0" lvl="0" indent="0" algn="l" rtl="0">
              <a:spcBef>
                <a:spcPts val="360"/>
              </a:spcBef>
              <a:spcAft>
                <a:spcPts val="0"/>
              </a:spcAft>
              <a:buNone/>
            </a:pPr>
            <a:endParaRPr/>
          </a:p>
        </p:txBody>
      </p:sp>
      <p:sp>
        <p:nvSpPr>
          <p:cNvPr id="301" name="Google Shape;301;g3cdb494cdc4_0_604: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cdb494cdc4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3cdb494cdc4_0_13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b="1"/>
              <a:t>Climate resilience on farms depends on practices that add organic matter and maintain living roots to build soil structure</a:t>
            </a:r>
            <a:endParaRPr/>
          </a:p>
          <a:p>
            <a:pPr marL="0" lvl="0" indent="0" algn="l" rtl="0">
              <a:spcBef>
                <a:spcPts val="360"/>
              </a:spcBef>
              <a:spcAft>
                <a:spcPts val="0"/>
              </a:spcAft>
              <a:buNone/>
            </a:pPr>
            <a:r>
              <a:rPr lang="en-US"/>
              <a:t>Plants feed microbes, microbes build soil structure, and soil structure determines how water moves through soil.</a:t>
            </a:r>
            <a:endParaRPr/>
          </a:p>
          <a:p>
            <a:pPr marL="0" lvl="0" indent="0" algn="l" rtl="0">
              <a:spcBef>
                <a:spcPts val="360"/>
              </a:spcBef>
              <a:spcAft>
                <a:spcPts val="0"/>
              </a:spcAft>
              <a:buNone/>
            </a:pPr>
            <a:endParaRPr/>
          </a:p>
        </p:txBody>
      </p:sp>
      <p:sp>
        <p:nvSpPr>
          <p:cNvPr id="323" name="Google Shape;323;g3cdb494cdc4_0_131: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3c8dc168c73_0_135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a:t>Thank you for listening in! I have my contact information listed on the screen, feel free to reach out with any questions or resource needs. If we have time, I’d be happy to take any questions. Thank you!</a:t>
            </a:r>
            <a:endParaRPr/>
          </a:p>
          <a:p>
            <a:pPr marL="0" lvl="0" indent="0" algn="l" rtl="0">
              <a:spcBef>
                <a:spcPts val="360"/>
              </a:spcBef>
              <a:spcAft>
                <a:spcPts val="0"/>
              </a:spcAft>
              <a:buNone/>
            </a:pPr>
            <a:endParaRPr/>
          </a:p>
          <a:p>
            <a:pPr marL="0" lvl="0" indent="0" algn="l" rtl="0">
              <a:spcBef>
                <a:spcPts val="360"/>
              </a:spcBef>
              <a:spcAft>
                <a:spcPts val="0"/>
              </a:spcAft>
              <a:buNone/>
            </a:pPr>
            <a:r>
              <a:rPr lang="en-US"/>
              <a:t>• What soil challenges do you face on your site?</a:t>
            </a:r>
            <a:endParaRPr/>
          </a:p>
          <a:p>
            <a:pPr marL="0" lvl="0" indent="0" algn="l" rtl="0">
              <a:spcBef>
                <a:spcPts val="360"/>
              </a:spcBef>
              <a:spcAft>
                <a:spcPts val="0"/>
              </a:spcAft>
              <a:buNone/>
            </a:pPr>
            <a:r>
              <a:rPr lang="en-US"/>
              <a:t> • What practices have helped your soil handle heavy rain or drought?</a:t>
            </a:r>
            <a:endParaRPr/>
          </a:p>
          <a:p>
            <a:pPr marL="0" lvl="0" indent="0" algn="l" rtl="0">
              <a:spcBef>
                <a:spcPts val="360"/>
              </a:spcBef>
              <a:spcAft>
                <a:spcPts val="0"/>
              </a:spcAft>
              <a:buNone/>
            </a:pPr>
            <a:r>
              <a:rPr lang="en-US"/>
              <a:t> • What support would help urban growers build healthier soils?</a:t>
            </a:r>
            <a:endParaRPr/>
          </a:p>
        </p:txBody>
      </p:sp>
      <p:sp>
        <p:nvSpPr>
          <p:cNvPr id="330" name="Google Shape;330;g3c8dc168c73_0_135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3cdb494cdc4_0_38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r>
              <a:rPr lang="en-US" u="sng">
                <a:solidFill>
                  <a:schemeClr val="hlink"/>
                </a:solidFill>
                <a:hlinkClick r:id="rId3"/>
              </a:rPr>
              <a:t>https://extension.umn.edu/yard-and-garden-news/backyard-science-your-soil-healthy</a:t>
            </a:r>
            <a:r>
              <a:rPr lang="en-US"/>
              <a:t>	</a:t>
            </a:r>
            <a:endParaRPr/>
          </a:p>
          <a:p>
            <a:pPr marL="0" lvl="0" indent="0" algn="l" rtl="0">
              <a:lnSpc>
                <a:spcPct val="100000"/>
              </a:lnSpc>
              <a:spcBef>
                <a:spcPts val="360"/>
              </a:spcBef>
              <a:spcAft>
                <a:spcPts val="0"/>
              </a:spcAft>
              <a:buSzPts val="1400"/>
              <a:buNone/>
            </a:pPr>
            <a:r>
              <a:rPr lang="en-US"/>
              <a:t>Let’s try this at home demo to test agg stability.</a:t>
            </a:r>
            <a:endParaRPr/>
          </a:p>
          <a:p>
            <a:pPr marL="0" lvl="0" indent="0" algn="l" rtl="0">
              <a:lnSpc>
                <a:spcPct val="100000"/>
              </a:lnSpc>
              <a:spcBef>
                <a:spcPts val="360"/>
              </a:spcBef>
              <a:spcAft>
                <a:spcPts val="0"/>
              </a:spcAft>
              <a:buSzPts val="1400"/>
              <a:buNone/>
            </a:pPr>
            <a:r>
              <a:rPr lang="en-US"/>
              <a:t>This is a simple stability test. Some soils hold together when wet, while others fall apart. That difference reflects soil structure, organic inputs, and management history.</a:t>
            </a:r>
            <a:endParaRPr/>
          </a:p>
        </p:txBody>
      </p:sp>
      <p:sp>
        <p:nvSpPr>
          <p:cNvPr id="339" name="Google Shape;339;g3cdb494cdc4_0_3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cdb494cdc4_0_6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3cdb494cdc4_0_6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a:t>This work is about the connection with people and the relationships, and connection to land.</a:t>
            </a:r>
            <a:endParaRPr/>
          </a:p>
        </p:txBody>
      </p:sp>
      <p:sp>
        <p:nvSpPr>
          <p:cNvPr id="162" name="Google Shape;162;g3cdb494cdc4_0_612: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cdb494cdc4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cdb494cdc4_0_18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1100" b="1">
                <a:latin typeface="Arial"/>
                <a:ea typeface="Arial"/>
                <a:cs typeface="Arial"/>
                <a:sym typeface="Arial"/>
              </a:rPr>
              <a:t>Building carbon and slowing water and wind</a:t>
            </a:r>
            <a:endParaRPr/>
          </a:p>
          <a:p>
            <a:pPr marL="0" lvl="0" indent="0" algn="l" rtl="0">
              <a:spcBef>
                <a:spcPts val="360"/>
              </a:spcBef>
              <a:spcAft>
                <a:spcPts val="0"/>
              </a:spcAft>
              <a:buNone/>
            </a:pPr>
            <a:r>
              <a:rPr lang="en-US"/>
              <a:t>Too much water (runoff, flooding, compaction)</a:t>
            </a:r>
            <a:endParaRPr/>
          </a:p>
          <a:p>
            <a:pPr marL="0" lvl="0" indent="0" algn="l" rtl="0">
              <a:spcBef>
                <a:spcPts val="360"/>
              </a:spcBef>
              <a:spcAft>
                <a:spcPts val="0"/>
              </a:spcAft>
              <a:buNone/>
            </a:pPr>
            <a:r>
              <a:rPr lang="en-US"/>
              <a:t>Too little water (beds drying quickly)</a:t>
            </a:r>
            <a:endParaRPr/>
          </a:p>
          <a:p>
            <a:pPr marL="0" lvl="0" indent="0" algn="l" rtl="0">
              <a:spcBef>
                <a:spcPts val="360"/>
              </a:spcBef>
              <a:spcAft>
                <a:spcPts val="0"/>
              </a:spcAft>
              <a:buNone/>
            </a:pPr>
            <a:r>
              <a:rPr lang="en-US"/>
              <a:t>All three of these problems come back to the same thing: </a:t>
            </a:r>
            <a:r>
              <a:rPr lang="en-US" b="1"/>
              <a:t>how soil structure controls water movement.</a:t>
            </a:r>
            <a:endParaRPr/>
          </a:p>
          <a:p>
            <a:pPr marL="0" lvl="0" indent="0" algn="l" rtl="0">
              <a:spcBef>
                <a:spcPts val="360"/>
              </a:spcBef>
              <a:spcAft>
                <a:spcPts val="0"/>
              </a:spcAft>
              <a:buNone/>
            </a:pPr>
            <a:r>
              <a:rPr lang="en-US"/>
              <a:t>Healthy soil structure helps buffer both.</a:t>
            </a:r>
            <a:endParaRPr/>
          </a:p>
          <a:p>
            <a:pPr marL="0" lvl="0" indent="0" algn="l" rtl="0">
              <a:spcBef>
                <a:spcPts val="360"/>
              </a:spcBef>
              <a:spcAft>
                <a:spcPts val="0"/>
              </a:spcAft>
              <a:buNone/>
            </a:pPr>
            <a:endParaRPr/>
          </a:p>
          <a:p>
            <a:pPr marL="0" lvl="0" indent="0" algn="l" rtl="0">
              <a:spcBef>
                <a:spcPts val="360"/>
              </a:spcBef>
              <a:spcAft>
                <a:spcPts val="0"/>
              </a:spcAft>
              <a:buClr>
                <a:schemeClr val="dk1"/>
              </a:buClr>
              <a:buSzPts val="1100"/>
              <a:buFont typeface="Arial"/>
              <a:buNone/>
            </a:pPr>
            <a:r>
              <a:rPr lang="en-US"/>
              <a:t>• water pooling after rain</a:t>
            </a:r>
            <a:endParaRPr/>
          </a:p>
          <a:p>
            <a:pPr marL="0" lvl="0" indent="0" algn="l" rtl="0">
              <a:spcBef>
                <a:spcPts val="360"/>
              </a:spcBef>
              <a:spcAft>
                <a:spcPts val="0"/>
              </a:spcAft>
              <a:buClr>
                <a:schemeClr val="dk1"/>
              </a:buClr>
              <a:buSzPts val="1100"/>
              <a:buFont typeface="Arial"/>
              <a:buNone/>
            </a:pPr>
            <a:r>
              <a:rPr lang="en-US"/>
              <a:t>• soil crusting</a:t>
            </a:r>
            <a:endParaRPr/>
          </a:p>
          <a:p>
            <a:pPr marL="0" lvl="0" indent="0" algn="l" rtl="0">
              <a:spcBef>
                <a:spcPts val="360"/>
              </a:spcBef>
              <a:spcAft>
                <a:spcPts val="0"/>
              </a:spcAft>
              <a:buClr>
                <a:schemeClr val="dk1"/>
              </a:buClr>
              <a:buSzPts val="1100"/>
              <a:buFont typeface="Arial"/>
              <a:buNone/>
            </a:pPr>
            <a:r>
              <a:rPr lang="en-US"/>
              <a:t>• dry soil / drought stress</a:t>
            </a:r>
            <a:endParaRPr/>
          </a:p>
          <a:p>
            <a:pPr marL="0" lvl="0" indent="0" algn="l" rtl="0">
              <a:spcBef>
                <a:spcPts val="360"/>
              </a:spcBef>
              <a:spcAft>
                <a:spcPts val="0"/>
              </a:spcAft>
              <a:buNone/>
            </a:pPr>
            <a:r>
              <a:rPr lang="en-US"/>
              <a:t>Too much water (runoff, flooding, compaction)</a:t>
            </a:r>
            <a:endParaRPr/>
          </a:p>
          <a:p>
            <a:pPr marL="0" lvl="0" indent="0" algn="l" rtl="0">
              <a:spcBef>
                <a:spcPts val="360"/>
              </a:spcBef>
              <a:spcAft>
                <a:spcPts val="0"/>
              </a:spcAft>
              <a:buNone/>
            </a:pPr>
            <a:r>
              <a:rPr lang="en-US"/>
              <a:t>Too little water (beds drying quickly)</a:t>
            </a:r>
            <a:endParaRPr/>
          </a:p>
          <a:p>
            <a:pPr marL="0" lvl="0" indent="0" algn="l" rtl="0">
              <a:spcBef>
                <a:spcPts val="360"/>
              </a:spcBef>
              <a:spcAft>
                <a:spcPts val="0"/>
              </a:spcAft>
              <a:buNone/>
            </a:pPr>
            <a:r>
              <a:rPr lang="en-US"/>
              <a:t>Healthy soil structure helps buffer both.</a:t>
            </a:r>
            <a:endParaRPr/>
          </a:p>
          <a:p>
            <a:pPr marL="0" lvl="0" indent="0" algn="l" rtl="0">
              <a:spcBef>
                <a:spcPts val="360"/>
              </a:spcBef>
              <a:spcAft>
                <a:spcPts val="0"/>
              </a:spcAft>
              <a:buNone/>
            </a:pPr>
            <a:endParaRPr/>
          </a:p>
          <a:p>
            <a:pPr marL="0" lvl="0" indent="0" algn="l" rtl="0">
              <a:lnSpc>
                <a:spcPct val="115000"/>
              </a:lnSpc>
              <a:spcBef>
                <a:spcPts val="1200"/>
              </a:spcBef>
              <a:spcAft>
                <a:spcPts val="0"/>
              </a:spcAft>
              <a:buNone/>
            </a:pPr>
            <a:r>
              <a:rPr lang="en-US" sz="1100">
                <a:latin typeface="Arial"/>
                <a:ea typeface="Arial"/>
                <a:cs typeface="Arial"/>
                <a:sym typeface="Arial"/>
              </a:rPr>
              <a:t>• water pooling during storms</a:t>
            </a:r>
            <a:br>
              <a:rPr lang="en-US" sz="1100">
                <a:latin typeface="Arial"/>
                <a:ea typeface="Arial"/>
                <a:cs typeface="Arial"/>
                <a:sym typeface="Arial"/>
              </a:rPr>
            </a:br>
            <a:r>
              <a:rPr lang="en-US" sz="1100">
                <a:latin typeface="Arial"/>
                <a:ea typeface="Arial"/>
                <a:cs typeface="Arial"/>
                <a:sym typeface="Arial"/>
              </a:rPr>
              <a:t> • soil becoming hard or crusted</a:t>
            </a:r>
            <a:br>
              <a:rPr lang="en-US" sz="1100">
                <a:latin typeface="Arial"/>
                <a:ea typeface="Arial"/>
                <a:cs typeface="Arial"/>
                <a:sym typeface="Arial"/>
              </a:rPr>
            </a:br>
            <a:r>
              <a:rPr lang="en-US" sz="1100">
                <a:latin typeface="Arial"/>
                <a:ea typeface="Arial"/>
                <a:cs typeface="Arial"/>
                <a:sym typeface="Arial"/>
              </a:rPr>
              <a:t> • beds drying out quickly during hot weather</a:t>
            </a:r>
            <a:endParaRPr sz="1100">
              <a:latin typeface="Arial"/>
              <a:ea typeface="Arial"/>
              <a:cs typeface="Arial"/>
              <a:sym typeface="Arial"/>
            </a:endParaRPr>
          </a:p>
          <a:p>
            <a:pPr marL="0" marR="38100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Many of these challenges come back to how soil handles water</a:t>
            </a:r>
            <a:endParaRPr sz="1100">
              <a:latin typeface="Arial"/>
              <a:ea typeface="Arial"/>
              <a:cs typeface="Arial"/>
              <a:sym typeface="Arial"/>
            </a:endParaRPr>
          </a:p>
          <a:p>
            <a:pPr marL="0" lvl="0" indent="0" algn="l" rtl="0">
              <a:spcBef>
                <a:spcPts val="1200"/>
              </a:spcBef>
              <a:spcAft>
                <a:spcPts val="0"/>
              </a:spcAft>
              <a:buNone/>
            </a:pPr>
            <a:endParaRPr/>
          </a:p>
          <a:p>
            <a:pPr marL="0" lvl="0" indent="0" algn="l" rtl="0">
              <a:spcBef>
                <a:spcPts val="360"/>
              </a:spcBef>
              <a:spcAft>
                <a:spcPts val="0"/>
              </a:spcAft>
              <a:buNone/>
            </a:pPr>
            <a:endParaRPr/>
          </a:p>
          <a:p>
            <a:pPr marL="0" lvl="0" indent="0" algn="l" rtl="0">
              <a:spcBef>
                <a:spcPts val="360"/>
              </a:spcBef>
              <a:spcAft>
                <a:spcPts val="0"/>
              </a:spcAft>
              <a:buNone/>
            </a:pPr>
            <a:r>
              <a:rPr lang="en-US"/>
              <a:t>Healthy soil is really about how well the soil functions.</a:t>
            </a:r>
            <a:endParaRPr/>
          </a:p>
          <a:p>
            <a:pPr marL="0" lvl="0" indent="0" algn="l" rtl="0">
              <a:spcBef>
                <a:spcPts val="360"/>
              </a:spcBef>
              <a:spcAft>
                <a:spcPts val="0"/>
              </a:spcAft>
              <a:buNone/>
            </a:pPr>
            <a:r>
              <a:rPr lang="en-US"/>
              <a:t>Healthy soil is soil that functions well.</a:t>
            </a:r>
            <a:endParaRPr/>
          </a:p>
        </p:txBody>
      </p:sp>
      <p:sp>
        <p:nvSpPr>
          <p:cNvPr id="172" name="Google Shape;172;g3cdb494cdc4_0_18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cdb494cdc4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cdb494cdc4_0_2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a:t>Which of these soils would be more capable of absorbing rain and reducing runoff? and storing water?</a:t>
            </a:r>
            <a:endParaRPr/>
          </a:p>
          <a:p>
            <a:pPr marL="0" lvl="0" indent="0" algn="l" rtl="0">
              <a:spcBef>
                <a:spcPts val="360"/>
              </a:spcBef>
              <a:spcAft>
                <a:spcPts val="0"/>
              </a:spcAft>
              <a:buNone/>
            </a:pPr>
            <a:r>
              <a:rPr lang="en-US"/>
              <a:t>Why do soils handle rain differently? The answer is soil structure</a:t>
            </a:r>
            <a:endParaRPr/>
          </a:p>
        </p:txBody>
      </p:sp>
      <p:sp>
        <p:nvSpPr>
          <p:cNvPr id="189" name="Google Shape;189;g3cdb494cdc4_0_22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cdb494cdc4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3cdb494cdc4_0_24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b="1"/>
              <a:t>Healthy soil stores rain where it falls</a:t>
            </a:r>
            <a:endParaRPr b="1"/>
          </a:p>
          <a:p>
            <a:pPr marL="0" lvl="0" indent="0" algn="l" rtl="0">
              <a:spcBef>
                <a:spcPts val="360"/>
              </a:spcBef>
              <a:spcAft>
                <a:spcPts val="0"/>
              </a:spcAft>
              <a:buNone/>
            </a:pPr>
            <a:r>
              <a:rPr lang="en-US"/>
              <a:t>Healthy soil acts like a sponge</a:t>
            </a:r>
            <a:endParaRPr/>
          </a:p>
          <a:p>
            <a:pPr marL="0" lvl="0" indent="0" algn="l" rtl="0">
              <a:spcBef>
                <a:spcPts val="360"/>
              </a:spcBef>
              <a:spcAft>
                <a:spcPts val="0"/>
              </a:spcAft>
              <a:buNone/>
            </a:pPr>
            <a:endParaRPr/>
          </a:p>
          <a:p>
            <a:pPr marL="0" lvl="0" indent="0" algn="l" rtl="0">
              <a:spcBef>
                <a:spcPts val="360"/>
              </a:spcBef>
              <a:spcAft>
                <a:spcPts val="0"/>
              </a:spcAft>
              <a:buNone/>
            </a:pPr>
            <a:r>
              <a:rPr lang="en-US"/>
              <a:t>Healthy soil:</a:t>
            </a:r>
            <a:endParaRPr/>
          </a:p>
          <a:p>
            <a:pPr marL="0" lvl="0" indent="0" algn="l" rtl="0">
              <a:spcBef>
                <a:spcPts val="360"/>
              </a:spcBef>
              <a:spcAft>
                <a:spcPts val="0"/>
              </a:spcAft>
              <a:buNone/>
            </a:pPr>
            <a:r>
              <a:rPr lang="en-US"/>
              <a:t>• absorbs rainfall</a:t>
            </a:r>
            <a:endParaRPr/>
          </a:p>
          <a:p>
            <a:pPr marL="0" lvl="0" indent="0" algn="l" rtl="0">
              <a:spcBef>
                <a:spcPts val="360"/>
              </a:spcBef>
              <a:spcAft>
                <a:spcPts val="0"/>
              </a:spcAft>
              <a:buNone/>
            </a:pPr>
            <a:r>
              <a:rPr lang="en-US"/>
              <a:t> • stores water</a:t>
            </a:r>
            <a:endParaRPr/>
          </a:p>
          <a:p>
            <a:pPr marL="0" lvl="0" indent="0" algn="l" rtl="0">
              <a:spcBef>
                <a:spcPts val="360"/>
              </a:spcBef>
              <a:spcAft>
                <a:spcPts val="0"/>
              </a:spcAft>
              <a:buNone/>
            </a:pPr>
            <a:r>
              <a:rPr lang="en-US"/>
              <a:t> • releases water slowly to plants</a:t>
            </a:r>
            <a:endParaRPr/>
          </a:p>
          <a:p>
            <a:pPr marL="0" lvl="0" indent="0" algn="l" rtl="0">
              <a:spcBef>
                <a:spcPts val="360"/>
              </a:spcBef>
              <a:spcAft>
                <a:spcPts val="0"/>
              </a:spcAft>
              <a:buNone/>
            </a:pPr>
            <a:endParaRPr/>
          </a:p>
          <a:p>
            <a:pPr marL="0" lvl="0" indent="0" algn="l" rtl="0">
              <a:spcBef>
                <a:spcPts val="360"/>
              </a:spcBef>
              <a:spcAft>
                <a:spcPts val="0"/>
              </a:spcAft>
              <a:buNone/>
            </a:pPr>
            <a:endParaRPr/>
          </a:p>
          <a:p>
            <a:pPr marL="0" lvl="0" indent="0" algn="l" rtl="0">
              <a:spcBef>
                <a:spcPts val="360"/>
              </a:spcBef>
              <a:spcAft>
                <a:spcPts val="0"/>
              </a:spcAft>
              <a:buNone/>
            </a:pPr>
            <a:r>
              <a:rPr lang="en-US"/>
              <a:t>Compacted soil:</a:t>
            </a:r>
            <a:endParaRPr/>
          </a:p>
          <a:p>
            <a:pPr marL="0" lvl="0" indent="0" algn="l" rtl="0">
              <a:spcBef>
                <a:spcPts val="360"/>
              </a:spcBef>
              <a:spcAft>
                <a:spcPts val="0"/>
              </a:spcAft>
              <a:buNone/>
            </a:pPr>
            <a:r>
              <a:rPr lang="en-US"/>
              <a:t>• runoff</a:t>
            </a:r>
            <a:endParaRPr/>
          </a:p>
          <a:p>
            <a:pPr marL="0" lvl="0" indent="0" algn="l" rtl="0">
              <a:spcBef>
                <a:spcPts val="360"/>
              </a:spcBef>
              <a:spcAft>
                <a:spcPts val="0"/>
              </a:spcAft>
              <a:buNone/>
            </a:pPr>
            <a:r>
              <a:rPr lang="en-US"/>
              <a:t> • erosion</a:t>
            </a:r>
            <a:endParaRPr/>
          </a:p>
          <a:p>
            <a:pPr marL="0" lvl="0" indent="0" algn="l" rtl="0">
              <a:spcBef>
                <a:spcPts val="360"/>
              </a:spcBef>
              <a:spcAft>
                <a:spcPts val="0"/>
              </a:spcAft>
              <a:buNone/>
            </a:pPr>
            <a:r>
              <a:rPr lang="en-US"/>
              <a:t> • drought stress</a:t>
            </a:r>
            <a:endParaRPr/>
          </a:p>
          <a:p>
            <a:pPr marL="0" lvl="0" indent="0" algn="l" rtl="0">
              <a:spcBef>
                <a:spcPts val="360"/>
              </a:spcBef>
              <a:spcAft>
                <a:spcPts val="0"/>
              </a:spcAft>
              <a:buNone/>
            </a:pPr>
            <a:r>
              <a:rPr lang="en-US"/>
              <a:t>Healthy soil stores rain where it falls.</a:t>
            </a:r>
            <a:endParaRPr/>
          </a:p>
          <a:p>
            <a:pPr marL="0" lvl="0" indent="0" algn="l" rtl="0">
              <a:spcBef>
                <a:spcPts val="360"/>
              </a:spcBef>
              <a:spcAft>
                <a:spcPts val="0"/>
              </a:spcAft>
              <a:buNone/>
            </a:pPr>
            <a:endParaRPr/>
          </a:p>
        </p:txBody>
      </p:sp>
      <p:sp>
        <p:nvSpPr>
          <p:cNvPr id="201" name="Google Shape;201;g3cdb494cdc4_0_247: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c50f3bfc42_0_1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c50f3bfc42_0_17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b="1"/>
              <a:t>But soil function depends on arrangement (structure/pore network)</a:t>
            </a:r>
            <a:endParaRPr b="1"/>
          </a:p>
          <a:p>
            <a:pPr marL="0" lvl="0" indent="0" algn="l" rtl="0">
              <a:spcBef>
                <a:spcPts val="360"/>
              </a:spcBef>
              <a:spcAft>
                <a:spcPts val="0"/>
              </a:spcAft>
              <a:buNone/>
            </a:pPr>
            <a:r>
              <a:rPr lang="en-US" b="1"/>
              <a:t>Soil health = building structure and pore networks.</a:t>
            </a:r>
            <a:endParaRPr b="1"/>
          </a:p>
          <a:p>
            <a:pPr marL="0" lvl="0" indent="0" algn="l" rtl="0">
              <a:spcBef>
                <a:spcPts val="360"/>
              </a:spcBef>
              <a:spcAft>
                <a:spcPts val="0"/>
              </a:spcAft>
              <a:buNone/>
            </a:pPr>
            <a:r>
              <a:rPr lang="en-US"/>
              <a:t>Soil isn’t just what it’s made of - it’s how it’s arranged. MANAGEMENT CHANGES BOTH</a:t>
            </a:r>
            <a:endParaRPr/>
          </a:p>
          <a:p>
            <a:pPr marL="0" lvl="0" indent="0" algn="l" rtl="0">
              <a:spcBef>
                <a:spcPts val="360"/>
              </a:spcBef>
              <a:spcAft>
                <a:spcPts val="0"/>
              </a:spcAft>
              <a:buNone/>
            </a:pPr>
            <a:r>
              <a:rPr lang="en-US" b="1" u="sng">
                <a:highlight>
                  <a:srgbClr val="FFD966"/>
                </a:highlight>
              </a:rPr>
              <a:t>PRODUCTIVE SOILS ARE FUNCTIONAL SOILS, but productive soils looks different across soil types and local conditions.</a:t>
            </a:r>
            <a:endParaRPr b="1" u="sng">
              <a:highlight>
                <a:srgbClr val="FFD966"/>
              </a:highlight>
            </a:endParaRPr>
          </a:p>
          <a:p>
            <a:pPr marL="0" lvl="0" indent="0" algn="l" rtl="0">
              <a:spcBef>
                <a:spcPts val="360"/>
              </a:spcBef>
              <a:spcAft>
                <a:spcPts val="0"/>
              </a:spcAft>
              <a:buNone/>
            </a:pPr>
            <a:r>
              <a:rPr lang="en-US"/>
              <a:t>Broadly, soil health is defined as: “___”</a:t>
            </a:r>
            <a:endParaRPr/>
          </a:p>
          <a:p>
            <a:pPr marL="0" lvl="0" indent="0" algn="l" rtl="0">
              <a:spcBef>
                <a:spcPts val="360"/>
              </a:spcBef>
              <a:spcAft>
                <a:spcPts val="0"/>
              </a:spcAft>
              <a:buNone/>
            </a:pPr>
            <a:r>
              <a:rPr lang="en-US" b="1"/>
              <a:t>In general, Soil Is ~50% Pore Space.</a:t>
            </a:r>
            <a:endParaRPr b="1"/>
          </a:p>
          <a:p>
            <a:pPr marL="0" lvl="0" indent="0" algn="l" rtl="0">
              <a:spcBef>
                <a:spcPts val="360"/>
              </a:spcBef>
              <a:spcAft>
                <a:spcPts val="0"/>
              </a:spcAft>
              <a:buNone/>
            </a:pPr>
            <a:r>
              <a:rPr lang="en-US" b="1">
                <a:highlight>
                  <a:srgbClr val="FFD966"/>
                </a:highlight>
              </a:rPr>
              <a:t>What is mgmt doing to our soils? It is changing the amount of OM, and pore space.</a:t>
            </a:r>
            <a:r>
              <a:rPr lang="en-US" b="1"/>
              <a:t> </a:t>
            </a:r>
            <a:endParaRPr b="1"/>
          </a:p>
          <a:p>
            <a:pPr marL="0" lvl="0" indent="0" algn="l" rtl="0">
              <a:spcBef>
                <a:spcPts val="360"/>
              </a:spcBef>
              <a:spcAft>
                <a:spcPts val="0"/>
              </a:spcAft>
              <a:buNone/>
            </a:pPr>
            <a:r>
              <a:rPr lang="en-US"/>
              <a:t>But it’s not just the pie chart of soil composition - </a:t>
            </a:r>
            <a:r>
              <a:rPr lang="en-US" b="1">
                <a:highlight>
                  <a:srgbClr val="FFE599"/>
                </a:highlight>
              </a:rPr>
              <a:t>it’s the arrangement of the elements</a:t>
            </a:r>
            <a:r>
              <a:rPr lang="en-US"/>
              <a:t> that dictates how a soil functions.</a:t>
            </a:r>
            <a:endParaRPr/>
          </a:p>
          <a:p>
            <a:pPr marL="0" lvl="0" indent="0" algn="l" rtl="0">
              <a:spcBef>
                <a:spcPts val="360"/>
              </a:spcBef>
              <a:spcAft>
                <a:spcPts val="0"/>
              </a:spcAft>
              <a:buNone/>
            </a:pPr>
            <a:endParaRPr/>
          </a:p>
          <a:p>
            <a:pPr marL="0" lvl="0" indent="0" algn="l" rtl="0">
              <a:spcBef>
                <a:spcPts val="360"/>
              </a:spcBef>
              <a:spcAft>
                <a:spcPts val="0"/>
              </a:spcAft>
              <a:buNone/>
            </a:pPr>
            <a:endParaRPr/>
          </a:p>
          <a:p>
            <a:pPr marL="0" lvl="0" indent="0" algn="l" rtl="0">
              <a:spcBef>
                <a:spcPts val="360"/>
              </a:spcBef>
              <a:spcAft>
                <a:spcPts val="0"/>
              </a:spcAft>
              <a:buNone/>
            </a:pPr>
            <a:r>
              <a:rPr lang="en-US"/>
              <a:t>Soil Is a 3D Arrangement. So mgmt is also changing the ARRANGEMENT and CONTINUITY of the soil structure and pores.</a:t>
            </a:r>
            <a:endParaRPr/>
          </a:p>
        </p:txBody>
      </p:sp>
      <p:sp>
        <p:nvSpPr>
          <p:cNvPr id="211" name="Google Shape;211;g3c50f3bfc42_0_171: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cdb494cdc4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cdb494cdc4_0_2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a:t>Healthy soil is really about how well the soil functions.</a:t>
            </a:r>
            <a:endParaRPr/>
          </a:p>
          <a:p>
            <a:pPr marL="0" lvl="0" indent="0" algn="l" rtl="0">
              <a:spcBef>
                <a:spcPts val="360"/>
              </a:spcBef>
              <a:spcAft>
                <a:spcPts val="0"/>
              </a:spcAft>
              <a:buNone/>
            </a:pPr>
            <a:r>
              <a:rPr lang="en-US"/>
              <a:t>Healthy soil is soil that functions well.</a:t>
            </a:r>
            <a:endParaRPr/>
          </a:p>
          <a:p>
            <a:pPr marL="457200" lvl="0" indent="-336550" algn="l" rtl="0">
              <a:lnSpc>
                <a:spcPct val="115000"/>
              </a:lnSpc>
              <a:spcBef>
                <a:spcPts val="480"/>
              </a:spcBef>
              <a:spcAft>
                <a:spcPts val="0"/>
              </a:spcAft>
              <a:buClr>
                <a:schemeClr val="dk1"/>
              </a:buClr>
              <a:buSzPts val="1700"/>
              <a:buFont typeface="Open Sans"/>
              <a:buChar char="▪"/>
            </a:pPr>
            <a:r>
              <a:rPr lang="en-US" sz="1700">
                <a:latin typeface="Open Sans"/>
                <a:ea typeface="Open Sans"/>
                <a:cs typeface="Open Sans"/>
                <a:sym typeface="Open Sans"/>
              </a:rPr>
              <a:t>(microbes, insects, roots)</a:t>
            </a:r>
            <a:endParaRPr sz="500"/>
          </a:p>
        </p:txBody>
      </p:sp>
      <p:sp>
        <p:nvSpPr>
          <p:cNvPr id="228" name="Google Shape;228;g3cdb494cdc4_0_217: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cdb494cdc4_0_7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cdb494cdc4_0_7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a:t>Purpose: Why organic matter matters</a:t>
            </a:r>
            <a:endParaRPr/>
          </a:p>
          <a:p>
            <a:pPr marL="0" lvl="0" indent="0" algn="l" rtl="0">
              <a:spcBef>
                <a:spcPts val="360"/>
              </a:spcBef>
              <a:spcAft>
                <a:spcPts val="0"/>
              </a:spcAft>
              <a:buNone/>
            </a:pPr>
            <a:r>
              <a:rPr lang="en-US"/>
              <a:t>Organic matter supports soil function</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cdb494cdc4_0_1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3cdb494cdc4_0_11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a:t>Soil structure determines whether rain soaks in or runs off.</a:t>
            </a:r>
            <a:endParaRPr/>
          </a:p>
          <a:p>
            <a:pPr marL="0" lvl="0" indent="0" algn="l" rtl="0">
              <a:lnSpc>
                <a:spcPct val="115000"/>
              </a:lnSpc>
              <a:spcBef>
                <a:spcPts val="1200"/>
              </a:spcBef>
              <a:spcAft>
                <a:spcPts val="0"/>
              </a:spcAft>
              <a:buNone/>
            </a:pPr>
            <a:r>
              <a:rPr lang="en-US" sz="1100">
                <a:latin typeface="Arial"/>
                <a:ea typeface="Arial"/>
                <a:cs typeface="Arial"/>
                <a:sym typeface="Arial"/>
              </a:rPr>
              <a:t>Soil particles form </a:t>
            </a:r>
            <a:r>
              <a:rPr lang="en-US" sz="1100" b="1">
                <a:latin typeface="Arial"/>
                <a:ea typeface="Arial"/>
                <a:cs typeface="Arial"/>
                <a:sym typeface="Arial"/>
              </a:rPr>
              <a:t>aggregates</a:t>
            </a:r>
            <a:r>
              <a:rPr lang="en-US" sz="1100">
                <a:latin typeface="Arial"/>
                <a:ea typeface="Arial"/>
                <a:cs typeface="Arial"/>
                <a:sym typeface="Arial"/>
              </a:rPr>
              <a:t> that create pore space.</a:t>
            </a:r>
            <a:endParaRPr sz="1100">
              <a:latin typeface="Arial"/>
              <a:ea typeface="Arial"/>
              <a:cs typeface="Arial"/>
              <a:sym typeface="Arial"/>
            </a:endParaRPr>
          </a:p>
          <a:p>
            <a:pPr marL="0" lvl="0" indent="0" algn="l" rtl="0">
              <a:lnSpc>
                <a:spcPct val="115000"/>
              </a:lnSpc>
              <a:spcBef>
                <a:spcPts val="1200"/>
              </a:spcBef>
              <a:spcAft>
                <a:spcPts val="0"/>
              </a:spcAft>
              <a:buNone/>
            </a:pPr>
            <a:r>
              <a:rPr lang="en-US" sz="1100">
                <a:latin typeface="Arial"/>
                <a:ea typeface="Arial"/>
                <a:cs typeface="Arial"/>
                <a:sym typeface="Arial"/>
              </a:rPr>
              <a:t>Aggregates are stabilized by:</a:t>
            </a:r>
            <a:endParaRPr sz="1100">
              <a:latin typeface="Arial"/>
              <a:ea typeface="Arial"/>
              <a:cs typeface="Arial"/>
              <a:sym typeface="Arial"/>
            </a:endParaRPr>
          </a:p>
          <a:p>
            <a:pPr marL="0" lvl="0" indent="0" algn="l" rtl="0">
              <a:lnSpc>
                <a:spcPct val="115000"/>
              </a:lnSpc>
              <a:spcBef>
                <a:spcPts val="1200"/>
              </a:spcBef>
              <a:spcAft>
                <a:spcPts val="0"/>
              </a:spcAft>
              <a:buNone/>
            </a:pPr>
            <a:r>
              <a:rPr lang="en-US" sz="1100">
                <a:latin typeface="Arial"/>
                <a:ea typeface="Arial"/>
                <a:cs typeface="Arial"/>
                <a:sym typeface="Arial"/>
              </a:rPr>
              <a:t>• organic matter</a:t>
            </a:r>
            <a:br>
              <a:rPr lang="en-US" sz="1100">
                <a:latin typeface="Arial"/>
                <a:ea typeface="Arial"/>
                <a:cs typeface="Arial"/>
                <a:sym typeface="Arial"/>
              </a:rPr>
            </a:br>
            <a:r>
              <a:rPr lang="en-US" sz="1100">
                <a:latin typeface="Arial"/>
                <a:ea typeface="Arial"/>
                <a:cs typeface="Arial"/>
                <a:sym typeface="Arial"/>
              </a:rPr>
              <a:t> • microbial compounds</a:t>
            </a:r>
            <a:br>
              <a:rPr lang="en-US" sz="1100">
                <a:latin typeface="Arial"/>
                <a:ea typeface="Arial"/>
                <a:cs typeface="Arial"/>
                <a:sym typeface="Arial"/>
              </a:rPr>
            </a:br>
            <a:r>
              <a:rPr lang="en-US" sz="1100">
                <a:latin typeface="Arial"/>
                <a:ea typeface="Arial"/>
                <a:cs typeface="Arial"/>
                <a:sym typeface="Arial"/>
              </a:rPr>
              <a:t> • roots and fungal hyphae</a:t>
            </a:r>
            <a:endParaRPr sz="1100">
              <a:latin typeface="Arial"/>
              <a:ea typeface="Arial"/>
              <a:cs typeface="Arial"/>
              <a:sym typeface="Arial"/>
            </a:endParaRPr>
          </a:p>
          <a:p>
            <a:pPr marL="0" lvl="0" indent="0" algn="l" rtl="0">
              <a:lnSpc>
                <a:spcPct val="115000"/>
              </a:lnSpc>
              <a:spcBef>
                <a:spcPts val="1200"/>
              </a:spcBef>
              <a:spcAft>
                <a:spcPts val="0"/>
              </a:spcAft>
              <a:buNone/>
            </a:pPr>
            <a:r>
              <a:rPr lang="en-US" sz="1100">
                <a:latin typeface="Arial"/>
                <a:ea typeface="Arial"/>
                <a:cs typeface="Arial"/>
                <a:sym typeface="Arial"/>
              </a:rPr>
              <a:t>These materials are constantly decomposed and recycled.</a:t>
            </a:r>
            <a:endParaRPr sz="1100">
              <a:latin typeface="Arial"/>
              <a:ea typeface="Arial"/>
              <a:cs typeface="Arial"/>
              <a:sym typeface="Arial"/>
            </a:endParaRPr>
          </a:p>
          <a:p>
            <a:pPr marL="0" lvl="0" indent="0" algn="l" rtl="0">
              <a:lnSpc>
                <a:spcPct val="115000"/>
              </a:lnSpc>
              <a:spcBef>
                <a:spcPts val="1200"/>
              </a:spcBef>
              <a:spcAft>
                <a:spcPts val="0"/>
              </a:spcAft>
              <a:buNone/>
            </a:pPr>
            <a:r>
              <a:rPr lang="en-US" sz="1100" b="1">
                <a:latin typeface="Arial"/>
                <a:ea typeface="Arial"/>
                <a:cs typeface="Arial"/>
                <a:sym typeface="Arial"/>
              </a:rPr>
              <a:t>Continuous organic inputs and living roots help maintain soil structure.</a:t>
            </a:r>
            <a:endParaRPr sz="1100" b="1">
              <a:latin typeface="Arial"/>
              <a:ea typeface="Arial"/>
              <a:cs typeface="Arial"/>
              <a:sym typeface="Arial"/>
            </a:endParaRPr>
          </a:p>
          <a:p>
            <a:pPr marL="0" lvl="0" indent="0" algn="l" rtl="0">
              <a:spcBef>
                <a:spcPts val="1200"/>
              </a:spcBef>
              <a:spcAft>
                <a:spcPts val="0"/>
              </a:spcAft>
              <a:buNone/>
            </a:pPr>
            <a:r>
              <a:rPr lang="en-US"/>
              <a:t>Microbes produce compounds that act like natural glues, helping hold soil particles together.</a:t>
            </a:r>
            <a:endParaRPr/>
          </a:p>
        </p:txBody>
      </p:sp>
      <p:sp>
        <p:nvSpPr>
          <p:cNvPr id="245" name="Google Shape;245;g3cdb494cdc4_0_1128: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 1 line">
  <p:cSld name="Title Slide - 1 line">
    <p:spTree>
      <p:nvGrpSpPr>
        <p:cNvPr id="1" name="Shape 14"/>
        <p:cNvGrpSpPr/>
        <p:nvPr/>
      </p:nvGrpSpPr>
      <p:grpSpPr>
        <a:xfrm>
          <a:off x="0" y="0"/>
          <a:ext cx="0" cy="0"/>
          <a:chOff x="0" y="0"/>
          <a:chExt cx="0" cy="0"/>
        </a:xfrm>
      </p:grpSpPr>
      <p:pic>
        <p:nvPicPr>
          <p:cNvPr id="15" name="Google Shape;15;p2"/>
          <p:cNvPicPr preferRelativeResize="0"/>
          <p:nvPr/>
        </p:nvPicPr>
        <p:blipFill rotWithShape="1">
          <a:blip r:embed="rId2">
            <a:alphaModFix/>
          </a:blip>
          <a:srcRect/>
          <a:stretch/>
        </p:blipFill>
        <p:spPr>
          <a:xfrm>
            <a:off x="0" y="0"/>
            <a:ext cx="9144002" cy="5143501"/>
          </a:xfrm>
          <a:prstGeom prst="rect">
            <a:avLst/>
          </a:prstGeom>
          <a:noFill/>
          <a:ln>
            <a:noFill/>
          </a:ln>
        </p:spPr>
      </p:pic>
      <p:sp>
        <p:nvSpPr>
          <p:cNvPr id="16" name="Google Shape;16;p2"/>
          <p:cNvSpPr txBox="1">
            <a:spLocks noGrp="1"/>
          </p:cNvSpPr>
          <p:nvPr>
            <p:ph type="ctrTitle"/>
          </p:nvPr>
        </p:nvSpPr>
        <p:spPr>
          <a:xfrm>
            <a:off x="685800" y="1609727"/>
            <a:ext cx="8026500" cy="546000"/>
          </a:xfrm>
          <a:prstGeom prst="rect">
            <a:avLst/>
          </a:prstGeom>
          <a:noFill/>
          <a:ln>
            <a:noFill/>
          </a:ln>
        </p:spPr>
        <p:txBody>
          <a:bodyPr spcFirstLastPara="1" wrap="square" lIns="68575" tIns="34275" rIns="68575" bIns="34275" anchor="t" anchorCtr="0">
            <a:normAutofit/>
          </a:bodyPr>
          <a:lstStyle>
            <a:lvl1pPr lvl="0" algn="l">
              <a:spcBef>
                <a:spcPts val="0"/>
              </a:spcBef>
              <a:spcAft>
                <a:spcPts val="0"/>
              </a:spcAft>
              <a:buSzPts val="1050"/>
              <a:buNone/>
              <a:defRPr sz="3300" b="1"/>
            </a:lvl1pPr>
            <a:lvl2pPr lvl="1" algn="l">
              <a:spcBef>
                <a:spcPts val="0"/>
              </a:spcBef>
              <a:spcAft>
                <a:spcPts val="0"/>
              </a:spcAft>
              <a:buSzPts val="1050"/>
              <a:buNone/>
              <a:defRPr sz="2700"/>
            </a:lvl2pPr>
            <a:lvl3pPr lvl="2" algn="l">
              <a:spcBef>
                <a:spcPts val="0"/>
              </a:spcBef>
              <a:spcAft>
                <a:spcPts val="0"/>
              </a:spcAft>
              <a:buSzPts val="1050"/>
              <a:buNone/>
              <a:defRPr sz="2700"/>
            </a:lvl3pPr>
            <a:lvl4pPr lvl="3" algn="l">
              <a:spcBef>
                <a:spcPts val="0"/>
              </a:spcBef>
              <a:spcAft>
                <a:spcPts val="0"/>
              </a:spcAft>
              <a:buSzPts val="1050"/>
              <a:buNone/>
              <a:defRPr sz="2700"/>
            </a:lvl4pPr>
            <a:lvl5pPr lvl="4" algn="l">
              <a:spcBef>
                <a:spcPts val="0"/>
              </a:spcBef>
              <a:spcAft>
                <a:spcPts val="0"/>
              </a:spcAft>
              <a:buSzPts val="1050"/>
              <a:buNone/>
              <a:defRPr sz="2700"/>
            </a:lvl5pPr>
            <a:lvl6pPr lvl="5" algn="l">
              <a:spcBef>
                <a:spcPts val="0"/>
              </a:spcBef>
              <a:spcAft>
                <a:spcPts val="0"/>
              </a:spcAft>
              <a:buSzPts val="1050"/>
              <a:buNone/>
              <a:defRPr sz="2700"/>
            </a:lvl6pPr>
            <a:lvl7pPr lvl="6" algn="l">
              <a:spcBef>
                <a:spcPts val="0"/>
              </a:spcBef>
              <a:spcAft>
                <a:spcPts val="0"/>
              </a:spcAft>
              <a:buSzPts val="1050"/>
              <a:buNone/>
              <a:defRPr sz="2700"/>
            </a:lvl7pPr>
            <a:lvl8pPr lvl="7" algn="l">
              <a:spcBef>
                <a:spcPts val="0"/>
              </a:spcBef>
              <a:spcAft>
                <a:spcPts val="0"/>
              </a:spcAft>
              <a:buSzPts val="1050"/>
              <a:buNone/>
              <a:defRPr sz="2700"/>
            </a:lvl8pPr>
            <a:lvl9pPr lvl="8" algn="l">
              <a:spcBef>
                <a:spcPts val="0"/>
              </a:spcBef>
              <a:spcAft>
                <a:spcPts val="0"/>
              </a:spcAft>
              <a:buSzPts val="1050"/>
              <a:buNone/>
              <a:defRPr sz="2700"/>
            </a:lvl9pPr>
          </a:lstStyle>
          <a:p>
            <a:endParaRPr/>
          </a:p>
        </p:txBody>
      </p:sp>
      <p:sp>
        <p:nvSpPr>
          <p:cNvPr id="17" name="Google Shape;17;p2"/>
          <p:cNvSpPr txBox="1">
            <a:spLocks noGrp="1"/>
          </p:cNvSpPr>
          <p:nvPr>
            <p:ph type="subTitle" idx="1"/>
          </p:nvPr>
        </p:nvSpPr>
        <p:spPr>
          <a:xfrm>
            <a:off x="694267" y="2174873"/>
            <a:ext cx="6400800" cy="463500"/>
          </a:xfrm>
          <a:prstGeom prst="rect">
            <a:avLst/>
          </a:prstGeom>
          <a:noFill/>
          <a:ln>
            <a:noFill/>
          </a:ln>
        </p:spPr>
        <p:txBody>
          <a:bodyPr spcFirstLastPara="1" wrap="square" lIns="68575" tIns="34275" rIns="68575" bIns="34275" anchor="t" anchorCtr="0">
            <a:noAutofit/>
          </a:bodyPr>
          <a:lstStyle>
            <a:lvl1pPr marR="0" lvl="0" algn="l" rtl="0">
              <a:spcBef>
                <a:spcPts val="420"/>
              </a:spcBef>
              <a:spcAft>
                <a:spcPts val="0"/>
              </a:spcAft>
              <a:buClr>
                <a:schemeClr val="accent2"/>
              </a:buClr>
              <a:buSzPts val="2100"/>
              <a:buFont typeface="Noto Sans Symbols"/>
              <a:buNone/>
              <a:defRPr sz="2100" b="1" i="0" u="none" strike="noStrike" cap="none">
                <a:solidFill>
                  <a:srgbClr val="2D2D2D"/>
                </a:solidFill>
                <a:latin typeface="Arial"/>
                <a:ea typeface="Arial"/>
                <a:cs typeface="Arial"/>
                <a:sym typeface="Arial"/>
              </a:defRPr>
            </a:lvl1pPr>
            <a:lvl2pPr marR="0" lvl="1" algn="l" rtl="0">
              <a:spcBef>
                <a:spcPts val="360"/>
              </a:spcBef>
              <a:spcAft>
                <a:spcPts val="0"/>
              </a:spcAft>
              <a:buClr>
                <a:schemeClr val="accent1"/>
              </a:buClr>
              <a:buSzPts val="1800"/>
              <a:buFont typeface="Arial"/>
              <a:buChar char="–"/>
              <a:defRPr sz="1800" b="0" i="0" u="none" strike="noStrike" cap="none">
                <a:solidFill>
                  <a:schemeClr val="lt1"/>
                </a:solidFill>
                <a:latin typeface="Arial"/>
                <a:ea typeface="Arial"/>
                <a:cs typeface="Arial"/>
                <a:sym typeface="Arial"/>
              </a:defRPr>
            </a:lvl2pPr>
            <a:lvl3pPr marR="0" lvl="2" algn="l" rtl="0">
              <a:spcBef>
                <a:spcPts val="300"/>
              </a:spcBef>
              <a:spcAft>
                <a:spcPts val="0"/>
              </a:spcAft>
              <a:buClr>
                <a:schemeClr val="hlink"/>
              </a:buClr>
              <a:buSzPts val="1500"/>
              <a:buFont typeface="Noto Sans Symbols"/>
              <a:buChar char="▪"/>
              <a:defRPr sz="1500" b="0" i="0" u="none" strike="noStrike" cap="none">
                <a:solidFill>
                  <a:schemeClr val="lt1"/>
                </a:solidFill>
                <a:latin typeface="Arial"/>
                <a:ea typeface="Arial"/>
                <a:cs typeface="Arial"/>
                <a:sym typeface="Arial"/>
              </a:defRPr>
            </a:lvl3pPr>
            <a:lvl4pPr marR="0" lvl="3" algn="l" rtl="0">
              <a:spcBef>
                <a:spcPts val="270"/>
              </a:spcBef>
              <a:spcAft>
                <a:spcPts val="0"/>
              </a:spcAft>
              <a:buClr>
                <a:schemeClr val="lt2"/>
              </a:buClr>
              <a:buSzPts val="1350"/>
              <a:buFont typeface="Arial"/>
              <a:buChar char="–"/>
              <a:defRPr sz="1350" b="0" i="0" u="none" strike="noStrike" cap="none">
                <a:solidFill>
                  <a:schemeClr val="lt1"/>
                </a:solidFill>
                <a:latin typeface="Arial"/>
                <a:ea typeface="Arial"/>
                <a:cs typeface="Arial"/>
                <a:sym typeface="Arial"/>
              </a:defRPr>
            </a:lvl4pPr>
            <a:lvl5pPr marR="0" lvl="4"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5pPr>
            <a:lvl6pPr marR="0" lvl="5"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6pPr>
            <a:lvl7pPr marR="0" lvl="6"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7pPr>
            <a:lvl8pPr marR="0" lvl="7"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8pPr>
            <a:lvl9pPr marR="0" lvl="8"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9pPr>
          </a:lstStyle>
          <a:p>
            <a:endParaRPr/>
          </a:p>
        </p:txBody>
      </p:sp>
      <p:sp>
        <p:nvSpPr>
          <p:cNvPr id="18" name="Google Shape;18;p2"/>
          <p:cNvSpPr txBox="1"/>
          <p:nvPr/>
        </p:nvSpPr>
        <p:spPr>
          <a:xfrm>
            <a:off x="275029" y="4997037"/>
            <a:ext cx="2408400" cy="161700"/>
          </a:xfrm>
          <a:prstGeom prst="rect">
            <a:avLst/>
          </a:prstGeom>
          <a:noFill/>
          <a:ln>
            <a:noFill/>
          </a:ln>
        </p:spPr>
        <p:txBody>
          <a:bodyPr spcFirstLastPara="1" wrap="square" lIns="68575" tIns="34275" rIns="68575" bIns="34275" anchor="t" anchorCtr="0">
            <a:spAutoFit/>
          </a:bodyPr>
          <a:lstStyle/>
          <a:p>
            <a:pPr marL="0" marR="0" lvl="4" indent="0" algn="r" rtl="0">
              <a:spcBef>
                <a:spcPts val="0"/>
              </a:spcBef>
              <a:spcAft>
                <a:spcPts val="0"/>
              </a:spcAft>
              <a:buNone/>
            </a:pPr>
            <a:r>
              <a:rPr lang="en-US" sz="600" b="0" i="0" u="none" strike="noStrike" cap="none">
                <a:solidFill>
                  <a:schemeClr val="dk1"/>
                </a:solidFill>
                <a:latin typeface="Arial"/>
                <a:ea typeface="Arial"/>
                <a:cs typeface="Arial"/>
                <a:sym typeface="Arial"/>
              </a:rPr>
              <a:t>© 2026 Regents of the University of Minnesota. All rights reserved.</a:t>
            </a:r>
            <a:endParaRPr sz="1050"/>
          </a:p>
        </p:txBody>
      </p:sp>
      <p:sp>
        <p:nvSpPr>
          <p:cNvPr id="19" name="Google Shape;19;p2"/>
          <p:cNvSpPr txBox="1"/>
          <p:nvPr/>
        </p:nvSpPr>
        <p:spPr>
          <a:xfrm>
            <a:off x="7980441" y="4728631"/>
            <a:ext cx="973800" cy="184800"/>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fld id="{00000000-1234-1234-1234-123412341234}" type="slidenum">
              <a:rPr lang="en-US" sz="750" b="0" i="0" u="none" strike="noStrike" cap="none">
                <a:solidFill>
                  <a:srgbClr val="7A0019"/>
                </a:solidFill>
                <a:latin typeface="Arial"/>
                <a:ea typeface="Arial"/>
                <a:cs typeface="Arial"/>
                <a:sym typeface="Arial"/>
              </a:rPr>
              <a:t>‹#›</a:t>
            </a:fld>
            <a:endParaRPr sz="750" b="0" i="0" u="none" strike="noStrike" cap="none">
              <a:solidFill>
                <a:srgbClr val="7A0019"/>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0"/>
        <p:cNvGrpSpPr/>
        <p:nvPr/>
      </p:nvGrpSpPr>
      <p:grpSpPr>
        <a:xfrm>
          <a:off x="0" y="0"/>
          <a:ext cx="0" cy="0"/>
          <a:chOff x="0" y="0"/>
          <a:chExt cx="0" cy="0"/>
        </a:xfrm>
      </p:grpSpPr>
      <p:sp>
        <p:nvSpPr>
          <p:cNvPr id="51" name="Google Shape;51;p11"/>
          <p:cNvSpPr txBox="1">
            <a:spLocks noGrp="1"/>
          </p:cNvSpPr>
          <p:nvPr>
            <p:ph type="title"/>
          </p:nvPr>
        </p:nvSpPr>
        <p:spPr>
          <a:xfrm>
            <a:off x="457200" y="561975"/>
            <a:ext cx="8229600" cy="501300"/>
          </a:xfrm>
          <a:prstGeom prst="rect">
            <a:avLst/>
          </a:prstGeom>
          <a:noFill/>
          <a:ln>
            <a:noFill/>
          </a:ln>
        </p:spPr>
        <p:txBody>
          <a:bodyPr spcFirstLastPara="1" wrap="square" lIns="91425" tIns="45700" rIns="91425" bIns="45700" anchor="t" anchorCtr="0">
            <a:normAutofit/>
          </a:bodyPr>
          <a:lstStyle>
            <a:lvl1pPr marR="0" lvl="0" algn="l">
              <a:spcBef>
                <a:spcPts val="0"/>
              </a:spcBef>
              <a:spcAft>
                <a:spcPts val="0"/>
              </a:spcAft>
              <a:buSzPts val="1050"/>
              <a:buFont typeface="Raleway"/>
              <a:buNone/>
              <a:defRPr sz="3300" i="0" u="none" strike="noStrike" cap="none">
                <a:solidFill>
                  <a:schemeClr val="lt1"/>
                </a:solidFill>
                <a:latin typeface="Raleway"/>
                <a:ea typeface="Raleway"/>
                <a:cs typeface="Raleway"/>
                <a:sym typeface="Raleway"/>
              </a:defRPr>
            </a:lvl1pPr>
            <a:lvl2pPr marR="0" lvl="1" algn="l">
              <a:spcBef>
                <a:spcPts val="0"/>
              </a:spcBef>
              <a:spcAft>
                <a:spcPts val="0"/>
              </a:spcAft>
              <a:buSzPts val="105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05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05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05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05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05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05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05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52" name="Google Shape;52;p11"/>
          <p:cNvSpPr txBox="1">
            <a:spLocks noGrp="1"/>
          </p:cNvSpPr>
          <p:nvPr>
            <p:ph type="body" idx="1"/>
          </p:nvPr>
        </p:nvSpPr>
        <p:spPr>
          <a:xfrm>
            <a:off x="457200" y="1200150"/>
            <a:ext cx="8229600" cy="1735800"/>
          </a:xfrm>
          <a:prstGeom prst="rect">
            <a:avLst/>
          </a:prstGeom>
          <a:noFill/>
          <a:ln>
            <a:noFill/>
          </a:ln>
        </p:spPr>
        <p:txBody>
          <a:bodyPr spcFirstLastPara="1" wrap="square" lIns="91425" tIns="45700" rIns="91425" bIns="45700" anchor="t" anchorCtr="0">
            <a:noAutofit/>
          </a:bodyPr>
          <a:lstStyle>
            <a:lvl1pPr marL="457200" marR="0" lvl="0" indent="-381000" algn="l">
              <a:spcBef>
                <a:spcPts val="480"/>
              </a:spcBef>
              <a:spcAft>
                <a:spcPts val="0"/>
              </a:spcAft>
              <a:buSzPts val="2400"/>
              <a:buFont typeface="Raleway"/>
              <a:buChar char="▪"/>
              <a:defRPr sz="2400" i="0" u="none" strike="noStrike" cap="none">
                <a:solidFill>
                  <a:schemeClr val="lt1"/>
                </a:solidFill>
                <a:latin typeface="Raleway"/>
                <a:ea typeface="Raleway"/>
                <a:cs typeface="Raleway"/>
                <a:sym typeface="Raleway"/>
              </a:defRPr>
            </a:lvl1pPr>
            <a:lvl2pPr marL="914400" marR="0" lvl="1" indent="-361950" algn="l">
              <a:spcBef>
                <a:spcPts val="420"/>
              </a:spcBef>
              <a:spcAft>
                <a:spcPts val="0"/>
              </a:spcAft>
              <a:buSzPts val="2100"/>
              <a:buFont typeface="Raleway"/>
              <a:buChar char="–"/>
              <a:defRPr sz="2100" i="0" u="none" strike="noStrike" cap="none">
                <a:solidFill>
                  <a:schemeClr val="lt1"/>
                </a:solidFill>
                <a:latin typeface="Raleway"/>
                <a:ea typeface="Raleway"/>
                <a:cs typeface="Raleway"/>
                <a:sym typeface="Raleway"/>
              </a:defRPr>
            </a:lvl2pPr>
            <a:lvl3pPr marL="1371600" marR="0" lvl="2" indent="-342900" algn="l">
              <a:spcBef>
                <a:spcPts val="360"/>
              </a:spcBef>
              <a:spcAft>
                <a:spcPts val="0"/>
              </a:spcAft>
              <a:buSzPts val="1800"/>
              <a:buFont typeface="Raleway"/>
              <a:buChar char="▪"/>
              <a:defRPr sz="1800" i="0" u="none" strike="noStrike" cap="none">
                <a:solidFill>
                  <a:schemeClr val="lt1"/>
                </a:solidFill>
                <a:latin typeface="Raleway"/>
                <a:ea typeface="Raleway"/>
                <a:cs typeface="Raleway"/>
                <a:sym typeface="Raleway"/>
              </a:defRPr>
            </a:lvl3pPr>
            <a:lvl4pPr marL="1828800" marR="0" lvl="3"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4pPr>
            <a:lvl5pPr marL="2286000" marR="0" lvl="4"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5pPr>
            <a:lvl6pPr marL="2743200" marR="0" lvl="5"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6pPr>
            <a:lvl7pPr marL="3200400" marR="0" lvl="6"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7pPr>
            <a:lvl8pPr marL="3657600" marR="0" lvl="7"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8pPr>
            <a:lvl9pPr marL="4114800" marR="0" lvl="8"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9pPr>
          </a:lstStyle>
          <a:p>
            <a:endParaRPr/>
          </a:p>
        </p:txBody>
      </p:sp>
      <p:sp>
        <p:nvSpPr>
          <p:cNvPr id="53" name="Google Shape;53;p11"/>
          <p:cNvSpPr txBox="1">
            <a:spLocks noGrp="1"/>
          </p:cNvSpPr>
          <p:nvPr>
            <p:ph type="sldNum" idx="12"/>
          </p:nvPr>
        </p:nvSpPr>
        <p:spPr>
          <a:xfrm>
            <a:off x="8485425" y="4624975"/>
            <a:ext cx="548700" cy="334800"/>
          </a:xfrm>
          <a:prstGeom prst="rect">
            <a:avLst/>
          </a:prstGeom>
          <a:noFill/>
          <a:ln>
            <a:noFill/>
          </a:ln>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2"/>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lvl1pPr lvl="0">
              <a:spcBef>
                <a:spcPts val="0"/>
              </a:spcBef>
              <a:spcAft>
                <a:spcPts val="0"/>
              </a:spcAft>
              <a:buSzPts val="1050"/>
              <a:buNone/>
              <a:defRPr/>
            </a:lvl1pPr>
            <a:lvl2pPr lvl="1">
              <a:spcBef>
                <a:spcPts val="0"/>
              </a:spcBef>
              <a:spcAft>
                <a:spcPts val="0"/>
              </a:spcAft>
              <a:buSzPts val="1050"/>
              <a:buNone/>
              <a:defRPr/>
            </a:lvl2pPr>
            <a:lvl3pPr lvl="2">
              <a:spcBef>
                <a:spcPts val="0"/>
              </a:spcBef>
              <a:spcAft>
                <a:spcPts val="0"/>
              </a:spcAft>
              <a:buSzPts val="1050"/>
              <a:buNone/>
              <a:defRPr/>
            </a:lvl3pPr>
            <a:lvl4pPr lvl="3">
              <a:spcBef>
                <a:spcPts val="0"/>
              </a:spcBef>
              <a:spcAft>
                <a:spcPts val="0"/>
              </a:spcAft>
              <a:buSzPts val="1050"/>
              <a:buNone/>
              <a:defRPr/>
            </a:lvl4pPr>
            <a:lvl5pPr lvl="4">
              <a:spcBef>
                <a:spcPts val="0"/>
              </a:spcBef>
              <a:spcAft>
                <a:spcPts val="0"/>
              </a:spcAft>
              <a:buSzPts val="1050"/>
              <a:buNone/>
              <a:defRPr/>
            </a:lvl5pPr>
            <a:lvl6pPr lvl="5">
              <a:spcBef>
                <a:spcPts val="0"/>
              </a:spcBef>
              <a:spcAft>
                <a:spcPts val="0"/>
              </a:spcAft>
              <a:buSzPts val="1050"/>
              <a:buNone/>
              <a:defRPr/>
            </a:lvl6pPr>
            <a:lvl7pPr lvl="6">
              <a:spcBef>
                <a:spcPts val="0"/>
              </a:spcBef>
              <a:spcAft>
                <a:spcPts val="0"/>
              </a:spcAft>
              <a:buSzPts val="1050"/>
              <a:buNone/>
              <a:defRPr/>
            </a:lvl7pPr>
            <a:lvl8pPr lvl="7">
              <a:spcBef>
                <a:spcPts val="0"/>
              </a:spcBef>
              <a:spcAft>
                <a:spcPts val="0"/>
              </a:spcAft>
              <a:buSzPts val="1050"/>
              <a:buNone/>
              <a:defRPr/>
            </a:lvl8pPr>
            <a:lvl9pPr lvl="8">
              <a:spcBef>
                <a:spcPts val="0"/>
              </a:spcBef>
              <a:spcAft>
                <a:spcPts val="0"/>
              </a:spcAft>
              <a:buSzPts val="1050"/>
              <a:buNone/>
              <a:defRPr/>
            </a:lvl9pPr>
          </a:lstStyle>
          <a:p>
            <a:endParaRPr/>
          </a:p>
        </p:txBody>
      </p:sp>
      <p:sp>
        <p:nvSpPr>
          <p:cNvPr id="56" name="Google Shape;56;p1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ctr" anchorCtr="0">
            <a:no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57" name="Google Shape;57;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1" name="Google Shape;61;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1">
  <p:cSld name="BLANK_1">
    <p:spTree>
      <p:nvGrpSpPr>
        <p:cNvPr id="1" name="Shape 64"/>
        <p:cNvGrpSpPr/>
        <p:nvPr/>
      </p:nvGrpSpPr>
      <p:grpSpPr>
        <a:xfrm>
          <a:off x="0" y="0"/>
          <a:ext cx="0" cy="0"/>
          <a:chOff x="0" y="0"/>
          <a:chExt cx="0" cy="0"/>
        </a:xfrm>
      </p:grpSpPr>
      <p:sp>
        <p:nvSpPr>
          <p:cNvPr id="65" name="Google Shape;65;p15"/>
          <p:cNvSpPr txBox="1">
            <a:spLocks noGrp="1"/>
          </p:cNvSpPr>
          <p:nvPr>
            <p:ph type="sldNum" idx="12"/>
          </p:nvPr>
        </p:nvSpPr>
        <p:spPr>
          <a:xfrm>
            <a:off x="8485425" y="4624975"/>
            <a:ext cx="548700" cy="334800"/>
          </a:xfrm>
          <a:prstGeom prst="rect">
            <a:avLst/>
          </a:prstGeom>
          <a:noFill/>
          <a:ln>
            <a:noFill/>
          </a:ln>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 1 line">
  <p:cSld name="Title Slide - 1 line">
    <p:spTree>
      <p:nvGrpSpPr>
        <p:cNvPr id="1" name="Shape 70"/>
        <p:cNvGrpSpPr/>
        <p:nvPr/>
      </p:nvGrpSpPr>
      <p:grpSpPr>
        <a:xfrm>
          <a:off x="0" y="0"/>
          <a:ext cx="0" cy="0"/>
          <a:chOff x="0" y="0"/>
          <a:chExt cx="0" cy="0"/>
        </a:xfrm>
      </p:grpSpPr>
      <p:sp>
        <p:nvSpPr>
          <p:cNvPr id="71" name="Google Shape;71;p17"/>
          <p:cNvSpPr txBox="1">
            <a:spLocks noGrp="1"/>
          </p:cNvSpPr>
          <p:nvPr>
            <p:ph type="ctrTitle"/>
          </p:nvPr>
        </p:nvSpPr>
        <p:spPr>
          <a:xfrm>
            <a:off x="685801" y="1609727"/>
            <a:ext cx="8026500" cy="5460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Font typeface="Raleway"/>
              <a:buNone/>
              <a:defRPr sz="3300" i="0" u="none" strike="noStrike" cap="none">
                <a:solidFill>
                  <a:schemeClr val="lt1"/>
                </a:solidFill>
                <a:latin typeface="Raleway"/>
                <a:ea typeface="Raleway"/>
                <a:cs typeface="Raleway"/>
                <a:sym typeface="Raleway"/>
              </a:defRPr>
            </a:lvl1pPr>
            <a:lvl2pPr marR="0" lvl="1" algn="l">
              <a:spcBef>
                <a:spcPts val="0"/>
              </a:spcBef>
              <a:spcAft>
                <a:spcPts val="0"/>
              </a:spcAft>
              <a:buSzPts val="140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40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40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40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72" name="Google Shape;72;p17"/>
          <p:cNvSpPr txBox="1">
            <a:spLocks noGrp="1"/>
          </p:cNvSpPr>
          <p:nvPr>
            <p:ph type="subTitle" idx="1"/>
          </p:nvPr>
        </p:nvSpPr>
        <p:spPr>
          <a:xfrm>
            <a:off x="694267" y="2174873"/>
            <a:ext cx="6400800" cy="463500"/>
          </a:xfrm>
          <a:prstGeom prst="rect">
            <a:avLst/>
          </a:prstGeom>
          <a:noFill/>
          <a:ln>
            <a:noFill/>
          </a:ln>
        </p:spPr>
        <p:txBody>
          <a:bodyPr spcFirstLastPara="1" wrap="square" lIns="91425" tIns="45700" rIns="91425" bIns="45700" anchor="t" anchorCtr="0">
            <a:noAutofit/>
          </a:bodyPr>
          <a:lstStyle>
            <a:lvl1pPr marR="0" lvl="0" algn="l">
              <a:spcBef>
                <a:spcPts val="420"/>
              </a:spcBef>
              <a:spcAft>
                <a:spcPts val="0"/>
              </a:spcAft>
              <a:buSzPts val="2100"/>
              <a:buFont typeface="Raleway"/>
              <a:buNone/>
              <a:defRPr sz="2100" b="1" i="0" u="none" strike="noStrike" cap="none">
                <a:latin typeface="Raleway"/>
                <a:ea typeface="Raleway"/>
                <a:cs typeface="Raleway"/>
                <a:sym typeface="Raleway"/>
              </a:defRPr>
            </a:lvl1pPr>
            <a:lvl2pPr marR="0" lvl="1" algn="l">
              <a:spcBef>
                <a:spcPts val="360"/>
              </a:spcBef>
              <a:spcAft>
                <a:spcPts val="0"/>
              </a:spcAft>
              <a:buClr>
                <a:schemeClr val="accent1"/>
              </a:buClr>
              <a:buSzPts val="1800"/>
              <a:buFont typeface="Arial"/>
              <a:buChar char="–"/>
              <a:defRPr sz="1800" b="0" i="0" u="none" strike="noStrike" cap="none">
                <a:solidFill>
                  <a:schemeClr val="lt1"/>
                </a:solidFill>
                <a:latin typeface="Arial"/>
                <a:ea typeface="Arial"/>
                <a:cs typeface="Arial"/>
                <a:sym typeface="Arial"/>
              </a:defRPr>
            </a:lvl2pPr>
            <a:lvl3pPr marR="0" lvl="2" algn="l">
              <a:spcBef>
                <a:spcPts val="300"/>
              </a:spcBef>
              <a:spcAft>
                <a:spcPts val="0"/>
              </a:spcAft>
              <a:buClr>
                <a:schemeClr val="hlink"/>
              </a:buClr>
              <a:buSzPts val="1500"/>
              <a:buFont typeface="Noto Sans Symbols"/>
              <a:buChar char="▪"/>
              <a:defRPr sz="1500" b="0" i="0" u="none" strike="noStrike" cap="none">
                <a:solidFill>
                  <a:schemeClr val="lt1"/>
                </a:solidFill>
                <a:latin typeface="Arial"/>
                <a:ea typeface="Arial"/>
                <a:cs typeface="Arial"/>
                <a:sym typeface="Arial"/>
              </a:defRPr>
            </a:lvl3pPr>
            <a:lvl4pPr marR="0" lvl="3" algn="l">
              <a:spcBef>
                <a:spcPts val="360"/>
              </a:spcBef>
              <a:spcAft>
                <a:spcPts val="0"/>
              </a:spcAft>
              <a:buClr>
                <a:schemeClr val="lt2"/>
              </a:buClr>
              <a:buSzPts val="1800"/>
              <a:buFont typeface="Arial"/>
              <a:buChar char="–"/>
              <a:defRPr sz="1800" b="0" i="0" u="none" strike="noStrike" cap="none">
                <a:solidFill>
                  <a:schemeClr val="lt1"/>
                </a:solidFill>
                <a:latin typeface="Arial"/>
                <a:ea typeface="Arial"/>
                <a:cs typeface="Arial"/>
                <a:sym typeface="Arial"/>
              </a:defRPr>
            </a:lvl4pPr>
            <a:lvl5pPr marR="0" lvl="4"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5pPr>
            <a:lvl6pPr marR="0" lvl="5"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6pPr>
            <a:lvl7pPr marR="0" lvl="6"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7pPr>
            <a:lvl8pPr marR="0" lvl="7"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8pPr>
            <a:lvl9pPr marR="0" lvl="8"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9pPr>
          </a:lstStyle>
          <a:p>
            <a:endParaRPr/>
          </a:p>
        </p:txBody>
      </p:sp>
      <p:sp>
        <p:nvSpPr>
          <p:cNvPr id="73" name="Google Shape;73;p17"/>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4"/>
        <p:cNvGrpSpPr/>
        <p:nvPr/>
      </p:nvGrpSpPr>
      <p:grpSpPr>
        <a:xfrm>
          <a:off x="0" y="0"/>
          <a:ext cx="0" cy="0"/>
          <a:chOff x="0" y="0"/>
          <a:chExt cx="0" cy="0"/>
        </a:xfrm>
      </p:grpSpPr>
      <p:sp>
        <p:nvSpPr>
          <p:cNvPr id="75" name="Google Shape;75;p18"/>
          <p:cNvSpPr txBox="1">
            <a:spLocks noGrp="1"/>
          </p:cNvSpPr>
          <p:nvPr>
            <p:ph type="ctrTitle"/>
          </p:nvPr>
        </p:nvSpPr>
        <p:spPr>
          <a:xfrm>
            <a:off x="1143000" y="841773"/>
            <a:ext cx="6858000" cy="728100"/>
          </a:xfrm>
          <a:prstGeom prst="rect">
            <a:avLst/>
          </a:prstGeom>
          <a:noFill/>
          <a:ln>
            <a:noFill/>
          </a:ln>
        </p:spPr>
        <p:txBody>
          <a:bodyPr spcFirstLastPara="1" wrap="square" lIns="91425" tIns="45700" rIns="91425" bIns="45700" anchor="b" anchorCtr="0">
            <a:noAutofit/>
          </a:bodyPr>
          <a:lstStyle>
            <a:lvl1pPr marR="0" lvl="0" algn="ctr">
              <a:spcBef>
                <a:spcPts val="0"/>
              </a:spcBef>
              <a:spcAft>
                <a:spcPts val="0"/>
              </a:spcAft>
              <a:buSzPts val="1400"/>
              <a:buFont typeface="Raleway"/>
              <a:buNone/>
              <a:defRPr sz="3375" i="0" u="none" strike="noStrike" cap="none">
                <a:solidFill>
                  <a:schemeClr val="lt1"/>
                </a:solidFill>
                <a:latin typeface="Raleway"/>
                <a:ea typeface="Raleway"/>
                <a:cs typeface="Raleway"/>
                <a:sym typeface="Raleway"/>
              </a:defRPr>
            </a:lvl1pPr>
            <a:lvl2pPr marR="0" lvl="1" algn="l">
              <a:spcBef>
                <a:spcPts val="0"/>
              </a:spcBef>
              <a:spcAft>
                <a:spcPts val="0"/>
              </a:spcAft>
              <a:buSzPts val="140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40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40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40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76" name="Google Shape;76;p18"/>
          <p:cNvSpPr txBox="1">
            <a:spLocks noGrp="1"/>
          </p:cNvSpPr>
          <p:nvPr>
            <p:ph type="subTitle" idx="1"/>
          </p:nvPr>
        </p:nvSpPr>
        <p:spPr>
          <a:xfrm>
            <a:off x="1143000" y="1651353"/>
            <a:ext cx="6858000" cy="1241700"/>
          </a:xfrm>
          <a:prstGeom prst="rect">
            <a:avLst/>
          </a:prstGeom>
          <a:noFill/>
          <a:ln>
            <a:noFill/>
          </a:ln>
        </p:spPr>
        <p:txBody>
          <a:bodyPr spcFirstLastPara="1" wrap="square" lIns="91425" tIns="45700" rIns="91425" bIns="45700" anchor="t" anchorCtr="0">
            <a:noAutofit/>
          </a:bodyPr>
          <a:lstStyle>
            <a:lvl1pPr marR="0" lvl="0" algn="ctr">
              <a:spcBef>
                <a:spcPts val="270"/>
              </a:spcBef>
              <a:spcAft>
                <a:spcPts val="0"/>
              </a:spcAft>
              <a:buClr>
                <a:schemeClr val="accent2"/>
              </a:buClr>
              <a:buSzPts val="1350"/>
              <a:buFont typeface="Raleway"/>
              <a:buNone/>
              <a:defRPr sz="1350" i="0" u="none" strike="noStrike" cap="none">
                <a:solidFill>
                  <a:schemeClr val="lt1"/>
                </a:solidFill>
                <a:latin typeface="Raleway"/>
                <a:ea typeface="Raleway"/>
                <a:cs typeface="Raleway"/>
                <a:sym typeface="Raleway"/>
              </a:defRPr>
            </a:lvl1pPr>
            <a:lvl2pPr marR="0" lvl="1" algn="ctr">
              <a:spcBef>
                <a:spcPts val="225"/>
              </a:spcBef>
              <a:spcAft>
                <a:spcPts val="0"/>
              </a:spcAft>
              <a:buClr>
                <a:schemeClr val="accent1"/>
              </a:buClr>
              <a:buSzPts val="1125"/>
              <a:buFont typeface="Arial"/>
              <a:buNone/>
              <a:defRPr sz="1125" b="0" i="0" u="none" strike="noStrike" cap="none">
                <a:solidFill>
                  <a:schemeClr val="lt1"/>
                </a:solidFill>
                <a:latin typeface="Arial"/>
                <a:ea typeface="Arial"/>
                <a:cs typeface="Arial"/>
                <a:sym typeface="Arial"/>
              </a:defRPr>
            </a:lvl2pPr>
            <a:lvl3pPr marR="0" lvl="2" algn="ctr">
              <a:spcBef>
                <a:spcPts val="203"/>
              </a:spcBef>
              <a:spcAft>
                <a:spcPts val="0"/>
              </a:spcAft>
              <a:buClr>
                <a:schemeClr val="hlink"/>
              </a:buClr>
              <a:buSzPts val="1013"/>
              <a:buFont typeface="Noto Sans Symbols"/>
              <a:buNone/>
              <a:defRPr sz="1013" b="0" i="0" u="none" strike="noStrike" cap="none">
                <a:solidFill>
                  <a:schemeClr val="lt1"/>
                </a:solidFill>
                <a:latin typeface="Arial"/>
                <a:ea typeface="Arial"/>
                <a:cs typeface="Arial"/>
                <a:sym typeface="Arial"/>
              </a:defRPr>
            </a:lvl3pPr>
            <a:lvl4pPr marR="0" lvl="3" algn="ctr">
              <a:spcBef>
                <a:spcPts val="180"/>
              </a:spcBef>
              <a:spcAft>
                <a:spcPts val="0"/>
              </a:spcAft>
              <a:buClr>
                <a:schemeClr val="lt2"/>
              </a:buClr>
              <a:buSzPts val="900"/>
              <a:buFont typeface="Arial"/>
              <a:buNone/>
              <a:defRPr sz="900" b="0" i="0" u="none" strike="noStrike" cap="none">
                <a:solidFill>
                  <a:schemeClr val="lt1"/>
                </a:solidFill>
                <a:latin typeface="Arial"/>
                <a:ea typeface="Arial"/>
                <a:cs typeface="Arial"/>
                <a:sym typeface="Arial"/>
              </a:defRPr>
            </a:lvl4pPr>
            <a:lvl5pPr marR="0" lvl="4" algn="ctr">
              <a:spcBef>
                <a:spcPts val="180"/>
              </a:spcBef>
              <a:spcAft>
                <a:spcPts val="0"/>
              </a:spcAft>
              <a:buClr>
                <a:schemeClr val="lt2"/>
              </a:buClr>
              <a:buSzPts val="900"/>
              <a:buFont typeface="Arial"/>
              <a:buNone/>
              <a:defRPr sz="900" b="0" i="0" u="none" strike="noStrike" cap="none">
                <a:solidFill>
                  <a:schemeClr val="lt1"/>
                </a:solidFill>
                <a:latin typeface="Arial"/>
                <a:ea typeface="Arial"/>
                <a:cs typeface="Arial"/>
                <a:sym typeface="Arial"/>
              </a:defRPr>
            </a:lvl5pPr>
            <a:lvl6pPr marR="0" lvl="5" algn="ctr">
              <a:spcBef>
                <a:spcPts val="180"/>
              </a:spcBef>
              <a:spcAft>
                <a:spcPts val="0"/>
              </a:spcAft>
              <a:buClr>
                <a:schemeClr val="lt2"/>
              </a:buClr>
              <a:buSzPts val="900"/>
              <a:buFont typeface="Arial"/>
              <a:buNone/>
              <a:defRPr sz="900" b="0" i="0" u="none" strike="noStrike" cap="none">
                <a:solidFill>
                  <a:schemeClr val="lt1"/>
                </a:solidFill>
                <a:latin typeface="Arial"/>
                <a:ea typeface="Arial"/>
                <a:cs typeface="Arial"/>
                <a:sym typeface="Arial"/>
              </a:defRPr>
            </a:lvl6pPr>
            <a:lvl7pPr marR="0" lvl="6" algn="ctr">
              <a:spcBef>
                <a:spcPts val="180"/>
              </a:spcBef>
              <a:spcAft>
                <a:spcPts val="0"/>
              </a:spcAft>
              <a:buClr>
                <a:schemeClr val="lt2"/>
              </a:buClr>
              <a:buSzPts val="900"/>
              <a:buFont typeface="Arial"/>
              <a:buNone/>
              <a:defRPr sz="900" b="0" i="0" u="none" strike="noStrike" cap="none">
                <a:solidFill>
                  <a:schemeClr val="lt1"/>
                </a:solidFill>
                <a:latin typeface="Arial"/>
                <a:ea typeface="Arial"/>
                <a:cs typeface="Arial"/>
                <a:sym typeface="Arial"/>
              </a:defRPr>
            </a:lvl7pPr>
            <a:lvl8pPr marR="0" lvl="7" algn="ctr">
              <a:spcBef>
                <a:spcPts val="180"/>
              </a:spcBef>
              <a:spcAft>
                <a:spcPts val="0"/>
              </a:spcAft>
              <a:buClr>
                <a:schemeClr val="lt2"/>
              </a:buClr>
              <a:buSzPts val="900"/>
              <a:buFont typeface="Arial"/>
              <a:buNone/>
              <a:defRPr sz="900" b="0" i="0" u="none" strike="noStrike" cap="none">
                <a:solidFill>
                  <a:schemeClr val="lt1"/>
                </a:solidFill>
                <a:latin typeface="Arial"/>
                <a:ea typeface="Arial"/>
                <a:cs typeface="Arial"/>
                <a:sym typeface="Arial"/>
              </a:defRPr>
            </a:lvl8pPr>
            <a:lvl9pPr marR="0" lvl="8" algn="ctr">
              <a:spcBef>
                <a:spcPts val="180"/>
              </a:spcBef>
              <a:spcAft>
                <a:spcPts val="0"/>
              </a:spcAft>
              <a:buClr>
                <a:schemeClr val="lt2"/>
              </a:buClr>
              <a:buSzPts val="900"/>
              <a:buFont typeface="Arial"/>
              <a:buNone/>
              <a:defRPr sz="900" b="0" i="0" u="none" strike="noStrike" cap="none">
                <a:solidFill>
                  <a:schemeClr val="lt1"/>
                </a:solidFill>
                <a:latin typeface="Arial"/>
                <a:ea typeface="Arial"/>
                <a:cs typeface="Arial"/>
                <a:sym typeface="Arial"/>
              </a:defRPr>
            </a:lvl9pPr>
          </a:lstStyle>
          <a:p>
            <a:endParaRPr/>
          </a:p>
        </p:txBody>
      </p:sp>
      <p:sp>
        <p:nvSpPr>
          <p:cNvPr id="77" name="Google Shape;77;p18"/>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 2 Line">
  <p:cSld name="Title Slide - 2 Line">
    <p:spTree>
      <p:nvGrpSpPr>
        <p:cNvPr id="1" name="Shape 78"/>
        <p:cNvGrpSpPr/>
        <p:nvPr/>
      </p:nvGrpSpPr>
      <p:grpSpPr>
        <a:xfrm>
          <a:off x="0" y="0"/>
          <a:ext cx="0" cy="0"/>
          <a:chOff x="0" y="0"/>
          <a:chExt cx="0" cy="0"/>
        </a:xfrm>
      </p:grpSpPr>
      <p:pic>
        <p:nvPicPr>
          <p:cNvPr id="79" name="Google Shape;79;p19" descr="University of Minnesota Extension&#10;&#10;Making a difference in Minnesota: Environment + Food &amp; Agriculture + Communities + Families + Youth" title="University of Minnesota Extension"/>
          <p:cNvPicPr preferRelativeResize="0"/>
          <p:nvPr/>
        </p:nvPicPr>
        <p:blipFill>
          <a:blip r:embed="rId2">
            <a:alphaModFix/>
          </a:blip>
          <a:stretch>
            <a:fillRect/>
          </a:stretch>
        </p:blipFill>
        <p:spPr>
          <a:xfrm>
            <a:off x="0" y="0"/>
            <a:ext cx="9144003" cy="5120640"/>
          </a:xfrm>
          <a:prstGeom prst="rect">
            <a:avLst/>
          </a:prstGeom>
          <a:noFill/>
          <a:ln>
            <a:noFill/>
          </a:ln>
        </p:spPr>
      </p:pic>
      <p:sp>
        <p:nvSpPr>
          <p:cNvPr id="80" name="Google Shape;80;p19"/>
          <p:cNvSpPr txBox="1">
            <a:spLocks noGrp="1"/>
          </p:cNvSpPr>
          <p:nvPr>
            <p:ph type="ctrTitle"/>
          </p:nvPr>
        </p:nvSpPr>
        <p:spPr>
          <a:xfrm>
            <a:off x="685800" y="1609727"/>
            <a:ext cx="7772400" cy="1012800"/>
          </a:xfrm>
          <a:prstGeom prst="rect">
            <a:avLst/>
          </a:prstGeom>
          <a:noFill/>
          <a:ln>
            <a:noFill/>
          </a:ln>
        </p:spPr>
        <p:txBody>
          <a:bodyPr spcFirstLastPara="1" wrap="square" lIns="91425" tIns="45700" rIns="91425" bIns="45700" anchor="t" anchorCtr="0">
            <a:noAutofit/>
          </a:bodyPr>
          <a:lstStyle>
            <a:lvl1pPr marR="0" lvl="0" algn="l">
              <a:lnSpc>
                <a:spcPct val="100000"/>
              </a:lnSpc>
              <a:spcBef>
                <a:spcPts val="0"/>
              </a:spcBef>
              <a:spcAft>
                <a:spcPts val="0"/>
              </a:spcAft>
              <a:buSzPts val="1400"/>
              <a:buFont typeface="Raleway"/>
              <a:buNone/>
              <a:defRPr sz="3300" i="0" u="none" strike="noStrike" cap="none">
                <a:solidFill>
                  <a:schemeClr val="lt1"/>
                </a:solidFill>
                <a:latin typeface="Raleway"/>
                <a:ea typeface="Raleway"/>
                <a:cs typeface="Raleway"/>
                <a:sym typeface="Raleway"/>
              </a:defRPr>
            </a:lvl1pPr>
            <a:lvl2pPr marR="0" lvl="1" algn="l">
              <a:spcBef>
                <a:spcPts val="0"/>
              </a:spcBef>
              <a:spcAft>
                <a:spcPts val="0"/>
              </a:spcAft>
              <a:buSzPts val="140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40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40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40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81" name="Google Shape;81;p19"/>
          <p:cNvSpPr txBox="1">
            <a:spLocks noGrp="1"/>
          </p:cNvSpPr>
          <p:nvPr>
            <p:ph type="subTitle" idx="1"/>
          </p:nvPr>
        </p:nvSpPr>
        <p:spPr>
          <a:xfrm>
            <a:off x="694267" y="2632072"/>
            <a:ext cx="7776600" cy="463500"/>
          </a:xfrm>
          <a:prstGeom prst="rect">
            <a:avLst/>
          </a:prstGeom>
          <a:noFill/>
          <a:ln>
            <a:noFill/>
          </a:ln>
        </p:spPr>
        <p:txBody>
          <a:bodyPr spcFirstLastPara="1" wrap="square" lIns="91425" tIns="45700" rIns="91425" bIns="45700" anchor="t" anchorCtr="0">
            <a:noAutofit/>
          </a:bodyPr>
          <a:lstStyle>
            <a:lvl1pPr marR="0" lvl="0" algn="l">
              <a:spcBef>
                <a:spcPts val="420"/>
              </a:spcBef>
              <a:spcAft>
                <a:spcPts val="0"/>
              </a:spcAft>
              <a:buSzPts val="2100"/>
              <a:buFont typeface="Raleway"/>
              <a:buNone/>
              <a:defRPr sz="2100" b="1" i="0" u="none" strike="noStrike" cap="none">
                <a:latin typeface="Raleway"/>
                <a:ea typeface="Raleway"/>
                <a:cs typeface="Raleway"/>
                <a:sym typeface="Raleway"/>
              </a:defRPr>
            </a:lvl1pPr>
            <a:lvl2pPr marR="0" lvl="1" algn="l">
              <a:spcBef>
                <a:spcPts val="360"/>
              </a:spcBef>
              <a:spcAft>
                <a:spcPts val="0"/>
              </a:spcAft>
              <a:buClr>
                <a:schemeClr val="accent1"/>
              </a:buClr>
              <a:buSzPts val="1800"/>
              <a:buFont typeface="Arial"/>
              <a:buChar char="–"/>
              <a:defRPr sz="1800" b="0" i="0" u="none" strike="noStrike" cap="none">
                <a:solidFill>
                  <a:schemeClr val="lt1"/>
                </a:solidFill>
                <a:latin typeface="Arial"/>
                <a:ea typeface="Arial"/>
                <a:cs typeface="Arial"/>
                <a:sym typeface="Arial"/>
              </a:defRPr>
            </a:lvl2pPr>
            <a:lvl3pPr marR="0" lvl="2" algn="l">
              <a:spcBef>
                <a:spcPts val="300"/>
              </a:spcBef>
              <a:spcAft>
                <a:spcPts val="0"/>
              </a:spcAft>
              <a:buClr>
                <a:schemeClr val="hlink"/>
              </a:buClr>
              <a:buSzPts val="1500"/>
              <a:buFont typeface="Noto Sans Symbols"/>
              <a:buChar char="▪"/>
              <a:defRPr sz="1500" b="0" i="0" u="none" strike="noStrike" cap="none">
                <a:solidFill>
                  <a:schemeClr val="lt1"/>
                </a:solidFill>
                <a:latin typeface="Arial"/>
                <a:ea typeface="Arial"/>
                <a:cs typeface="Arial"/>
                <a:sym typeface="Arial"/>
              </a:defRPr>
            </a:lvl3pPr>
            <a:lvl4pPr marR="0" lvl="3" algn="l">
              <a:spcBef>
                <a:spcPts val="360"/>
              </a:spcBef>
              <a:spcAft>
                <a:spcPts val="0"/>
              </a:spcAft>
              <a:buClr>
                <a:schemeClr val="lt2"/>
              </a:buClr>
              <a:buSzPts val="1800"/>
              <a:buFont typeface="Arial"/>
              <a:buChar char="–"/>
              <a:defRPr sz="1800" b="0" i="0" u="none" strike="noStrike" cap="none">
                <a:solidFill>
                  <a:schemeClr val="lt1"/>
                </a:solidFill>
                <a:latin typeface="Arial"/>
                <a:ea typeface="Arial"/>
                <a:cs typeface="Arial"/>
                <a:sym typeface="Arial"/>
              </a:defRPr>
            </a:lvl4pPr>
            <a:lvl5pPr marR="0" lvl="4"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5pPr>
            <a:lvl6pPr marR="0" lvl="5"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6pPr>
            <a:lvl7pPr marR="0" lvl="6"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7pPr>
            <a:lvl8pPr marR="0" lvl="7"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8pPr>
            <a:lvl9pPr marR="0" lvl="8"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9pPr>
          </a:lstStyle>
          <a:p>
            <a:endParaRPr/>
          </a:p>
        </p:txBody>
      </p:sp>
      <p:sp>
        <p:nvSpPr>
          <p:cNvPr id="82" name="Google Shape;82;p19"/>
          <p:cNvSpPr txBox="1"/>
          <p:nvPr/>
        </p:nvSpPr>
        <p:spPr>
          <a:xfrm>
            <a:off x="346301" y="4983060"/>
            <a:ext cx="8062800" cy="184800"/>
          </a:xfrm>
          <a:prstGeom prst="rect">
            <a:avLst/>
          </a:prstGeom>
          <a:noFill/>
          <a:ln>
            <a:noFill/>
          </a:ln>
        </p:spPr>
        <p:txBody>
          <a:bodyPr spcFirstLastPara="1" wrap="square" lIns="91425" tIns="45700" rIns="91425" bIns="45700" anchor="t" anchorCtr="0">
            <a:noAutofit/>
          </a:bodyPr>
          <a:lstStyle/>
          <a:p>
            <a:pPr marL="0" marR="0" lvl="4" indent="0" algn="l" rtl="0">
              <a:lnSpc>
                <a:spcPct val="100000"/>
              </a:lnSpc>
              <a:spcBef>
                <a:spcPts val="0"/>
              </a:spcBef>
              <a:spcAft>
                <a:spcPts val="0"/>
              </a:spcAft>
              <a:buClr>
                <a:srgbClr val="5C5A5A"/>
              </a:buClr>
              <a:buSzPts val="600"/>
              <a:buFont typeface="Arial"/>
              <a:buNone/>
            </a:pPr>
            <a:r>
              <a:rPr lang="en-US" sz="600" b="1" i="0" u="none" strike="noStrike" cap="none">
                <a:solidFill>
                  <a:srgbClr val="5C5A5A"/>
                </a:solidFill>
                <a:latin typeface="Arial"/>
                <a:ea typeface="Arial"/>
                <a:cs typeface="Arial"/>
                <a:sym typeface="Arial"/>
              </a:rPr>
              <a:t>© </a:t>
            </a:r>
            <a:r>
              <a:rPr lang="en-US" sz="600" b="1">
                <a:solidFill>
                  <a:srgbClr val="5C5A5A"/>
                </a:solidFill>
              </a:rPr>
              <a:t>2024</a:t>
            </a:r>
            <a:r>
              <a:rPr lang="en-US" sz="600" b="1" i="0" u="none" strike="noStrike" cap="none">
                <a:solidFill>
                  <a:srgbClr val="5C5A5A"/>
                </a:solidFill>
                <a:latin typeface="Arial"/>
                <a:ea typeface="Arial"/>
                <a:cs typeface="Arial"/>
                <a:sym typeface="Arial"/>
              </a:rPr>
              <a:t> Regents of the University of Minnesota. All</a:t>
            </a:r>
            <a:r>
              <a:rPr lang="en-US" sz="600" b="1">
                <a:solidFill>
                  <a:srgbClr val="5C5A5A"/>
                </a:solidFill>
              </a:rPr>
              <a:t> </a:t>
            </a:r>
            <a:r>
              <a:rPr lang="en-US" sz="600" b="1" i="0" u="none" strike="noStrike" cap="none">
                <a:solidFill>
                  <a:srgbClr val="5C5A5A"/>
                </a:solidFill>
                <a:latin typeface="Arial"/>
                <a:ea typeface="Arial"/>
                <a:cs typeface="Arial"/>
                <a:sym typeface="Arial"/>
              </a:rPr>
              <a:t>rights reserved.</a:t>
            </a:r>
            <a:endParaRPr/>
          </a:p>
        </p:txBody>
      </p:sp>
      <p:sp>
        <p:nvSpPr>
          <p:cNvPr id="83" name="Google Shape;83;p19"/>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84"/>
        <p:cNvGrpSpPr/>
        <p:nvPr/>
      </p:nvGrpSpPr>
      <p:grpSpPr>
        <a:xfrm>
          <a:off x="0" y="0"/>
          <a:ext cx="0" cy="0"/>
          <a:chOff x="0" y="0"/>
          <a:chExt cx="0" cy="0"/>
        </a:xfrm>
      </p:grpSpPr>
      <p:sp>
        <p:nvSpPr>
          <p:cNvPr id="85" name="Google Shape;85;p20"/>
          <p:cNvSpPr txBox="1">
            <a:spLocks noGrp="1"/>
          </p:cNvSpPr>
          <p:nvPr>
            <p:ph type="title"/>
          </p:nvPr>
        </p:nvSpPr>
        <p:spPr>
          <a:xfrm>
            <a:off x="685801" y="3571474"/>
            <a:ext cx="7755600" cy="800400"/>
          </a:xfrm>
          <a:prstGeom prst="rect">
            <a:avLst/>
          </a:prstGeom>
          <a:noFill/>
          <a:ln>
            <a:noFill/>
          </a:ln>
        </p:spPr>
        <p:txBody>
          <a:bodyPr spcFirstLastPara="1" wrap="square" lIns="91425" tIns="45700" rIns="91425" bIns="45700" anchor="t" anchorCtr="0">
            <a:noAutofit/>
          </a:bodyPr>
          <a:lstStyle>
            <a:lvl1pPr marR="0" lvl="0" algn="l">
              <a:lnSpc>
                <a:spcPct val="100000"/>
              </a:lnSpc>
              <a:spcBef>
                <a:spcPts val="0"/>
              </a:spcBef>
              <a:spcAft>
                <a:spcPts val="0"/>
              </a:spcAft>
              <a:buSzPts val="1400"/>
              <a:buFont typeface="Raleway"/>
              <a:buNone/>
              <a:defRPr sz="3300" i="0" u="none" strike="noStrike" cap="none">
                <a:solidFill>
                  <a:schemeClr val="lt1"/>
                </a:solidFill>
                <a:latin typeface="Raleway"/>
                <a:ea typeface="Raleway"/>
                <a:cs typeface="Raleway"/>
                <a:sym typeface="Raleway"/>
              </a:defRPr>
            </a:lvl1pPr>
            <a:lvl2pPr marR="0" lvl="1" algn="l">
              <a:spcBef>
                <a:spcPts val="0"/>
              </a:spcBef>
              <a:spcAft>
                <a:spcPts val="0"/>
              </a:spcAft>
              <a:buSzPts val="140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40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40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40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86" name="Google Shape;86;p20"/>
          <p:cNvSpPr txBox="1">
            <a:spLocks noGrp="1"/>
          </p:cNvSpPr>
          <p:nvPr>
            <p:ph type="subTitle" idx="1"/>
          </p:nvPr>
        </p:nvSpPr>
        <p:spPr>
          <a:xfrm>
            <a:off x="711202" y="3222624"/>
            <a:ext cx="7730100" cy="339600"/>
          </a:xfrm>
          <a:prstGeom prst="rect">
            <a:avLst/>
          </a:prstGeom>
          <a:noFill/>
          <a:ln>
            <a:noFill/>
          </a:ln>
        </p:spPr>
        <p:txBody>
          <a:bodyPr spcFirstLastPara="1" wrap="square" lIns="91425" tIns="45700" rIns="91425" bIns="45700" anchor="t" anchorCtr="0">
            <a:noAutofit/>
          </a:bodyPr>
          <a:lstStyle>
            <a:lvl1pPr marR="0" lvl="0" algn="l">
              <a:spcBef>
                <a:spcPts val="420"/>
              </a:spcBef>
              <a:spcAft>
                <a:spcPts val="0"/>
              </a:spcAft>
              <a:buSzPts val="2100"/>
              <a:buFont typeface="Raleway"/>
              <a:buNone/>
              <a:defRPr sz="2100" b="1" i="0" u="none" strike="noStrike" cap="none">
                <a:latin typeface="Raleway"/>
                <a:ea typeface="Raleway"/>
                <a:cs typeface="Raleway"/>
                <a:sym typeface="Raleway"/>
              </a:defRPr>
            </a:lvl1pPr>
            <a:lvl2pPr marR="0" lvl="1" algn="l">
              <a:spcBef>
                <a:spcPts val="360"/>
              </a:spcBef>
              <a:spcAft>
                <a:spcPts val="0"/>
              </a:spcAft>
              <a:buClr>
                <a:schemeClr val="accent1"/>
              </a:buClr>
              <a:buSzPts val="1800"/>
              <a:buFont typeface="Arial"/>
              <a:buChar char="–"/>
              <a:defRPr sz="1800" b="0" i="0" u="none" strike="noStrike" cap="none">
                <a:solidFill>
                  <a:schemeClr val="lt1"/>
                </a:solidFill>
                <a:latin typeface="Arial"/>
                <a:ea typeface="Arial"/>
                <a:cs typeface="Arial"/>
                <a:sym typeface="Arial"/>
              </a:defRPr>
            </a:lvl2pPr>
            <a:lvl3pPr marR="0" lvl="2" algn="l">
              <a:spcBef>
                <a:spcPts val="300"/>
              </a:spcBef>
              <a:spcAft>
                <a:spcPts val="0"/>
              </a:spcAft>
              <a:buClr>
                <a:schemeClr val="hlink"/>
              </a:buClr>
              <a:buSzPts val="1500"/>
              <a:buFont typeface="Noto Sans Symbols"/>
              <a:buChar char="▪"/>
              <a:defRPr sz="1500" b="0" i="0" u="none" strike="noStrike" cap="none">
                <a:solidFill>
                  <a:schemeClr val="lt1"/>
                </a:solidFill>
                <a:latin typeface="Arial"/>
                <a:ea typeface="Arial"/>
                <a:cs typeface="Arial"/>
                <a:sym typeface="Arial"/>
              </a:defRPr>
            </a:lvl3pPr>
            <a:lvl4pPr marR="0" lvl="3" algn="l">
              <a:spcBef>
                <a:spcPts val="360"/>
              </a:spcBef>
              <a:spcAft>
                <a:spcPts val="0"/>
              </a:spcAft>
              <a:buClr>
                <a:schemeClr val="lt2"/>
              </a:buClr>
              <a:buSzPts val="1800"/>
              <a:buFont typeface="Arial"/>
              <a:buChar char="–"/>
              <a:defRPr sz="1800" b="0" i="0" u="none" strike="noStrike" cap="none">
                <a:solidFill>
                  <a:schemeClr val="lt1"/>
                </a:solidFill>
                <a:latin typeface="Arial"/>
                <a:ea typeface="Arial"/>
                <a:cs typeface="Arial"/>
                <a:sym typeface="Arial"/>
              </a:defRPr>
            </a:lvl4pPr>
            <a:lvl5pPr marR="0" lvl="4"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5pPr>
            <a:lvl6pPr marR="0" lvl="5"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6pPr>
            <a:lvl7pPr marR="0" lvl="6"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7pPr>
            <a:lvl8pPr marR="0" lvl="7"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8pPr>
            <a:lvl9pPr marR="0" lvl="8" algn="l">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9pPr>
          </a:lstStyle>
          <a:p>
            <a:endParaRPr/>
          </a:p>
        </p:txBody>
      </p:sp>
      <p:sp>
        <p:nvSpPr>
          <p:cNvPr id="87" name="Google Shape;87;p20"/>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88"/>
        <p:cNvGrpSpPr/>
        <p:nvPr/>
      </p:nvGrpSpPr>
      <p:grpSpPr>
        <a:xfrm>
          <a:off x="0" y="0"/>
          <a:ext cx="0" cy="0"/>
          <a:chOff x="0" y="0"/>
          <a:chExt cx="0" cy="0"/>
        </a:xfrm>
      </p:grpSpPr>
      <p:sp>
        <p:nvSpPr>
          <p:cNvPr id="89" name="Google Shape;89;p21"/>
          <p:cNvSpPr txBox="1">
            <a:spLocks noGrp="1"/>
          </p:cNvSpPr>
          <p:nvPr>
            <p:ph type="title"/>
          </p:nvPr>
        </p:nvSpPr>
        <p:spPr>
          <a:xfrm>
            <a:off x="457200" y="561975"/>
            <a:ext cx="8229600" cy="5013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Font typeface="Raleway"/>
              <a:buNone/>
              <a:defRPr sz="3300" i="0" u="none" strike="noStrike" cap="none">
                <a:solidFill>
                  <a:schemeClr val="lt1"/>
                </a:solidFill>
                <a:latin typeface="Raleway"/>
                <a:ea typeface="Raleway"/>
                <a:cs typeface="Raleway"/>
                <a:sym typeface="Raleway"/>
              </a:defRPr>
            </a:lvl1pPr>
            <a:lvl2pPr marR="0" lvl="1" algn="l">
              <a:spcBef>
                <a:spcPts val="0"/>
              </a:spcBef>
              <a:spcAft>
                <a:spcPts val="0"/>
              </a:spcAft>
              <a:buSzPts val="140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40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40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40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90" name="Google Shape;90;p21"/>
          <p:cNvSpPr txBox="1">
            <a:spLocks noGrp="1"/>
          </p:cNvSpPr>
          <p:nvPr>
            <p:ph type="body" idx="1"/>
          </p:nvPr>
        </p:nvSpPr>
        <p:spPr>
          <a:xfrm>
            <a:off x="457200" y="1200150"/>
            <a:ext cx="8229600" cy="1735800"/>
          </a:xfrm>
          <a:prstGeom prst="rect">
            <a:avLst/>
          </a:prstGeom>
          <a:noFill/>
          <a:ln>
            <a:noFill/>
          </a:ln>
        </p:spPr>
        <p:txBody>
          <a:bodyPr spcFirstLastPara="1" wrap="square" lIns="91425" tIns="45700" rIns="91425" bIns="45700" anchor="t" anchorCtr="0">
            <a:noAutofit/>
          </a:bodyPr>
          <a:lstStyle>
            <a:lvl1pPr marL="457200" marR="0" lvl="0" indent="-381000" algn="l">
              <a:spcBef>
                <a:spcPts val="480"/>
              </a:spcBef>
              <a:spcAft>
                <a:spcPts val="0"/>
              </a:spcAft>
              <a:buSzPts val="2400"/>
              <a:buFont typeface="Raleway"/>
              <a:buChar char="▪"/>
              <a:defRPr sz="2400" i="0" u="none" strike="noStrike" cap="none">
                <a:solidFill>
                  <a:schemeClr val="lt1"/>
                </a:solidFill>
                <a:latin typeface="Raleway"/>
                <a:ea typeface="Raleway"/>
                <a:cs typeface="Raleway"/>
                <a:sym typeface="Raleway"/>
              </a:defRPr>
            </a:lvl1pPr>
            <a:lvl2pPr marL="914400" marR="0" lvl="1" indent="-361950" algn="l">
              <a:spcBef>
                <a:spcPts val="420"/>
              </a:spcBef>
              <a:spcAft>
                <a:spcPts val="0"/>
              </a:spcAft>
              <a:buSzPts val="2100"/>
              <a:buFont typeface="Raleway"/>
              <a:buChar char="▪"/>
              <a:defRPr sz="2100" i="0" u="none" strike="noStrike" cap="none">
                <a:solidFill>
                  <a:schemeClr val="lt1"/>
                </a:solidFill>
                <a:latin typeface="Raleway"/>
                <a:ea typeface="Raleway"/>
                <a:cs typeface="Raleway"/>
                <a:sym typeface="Raleway"/>
              </a:defRPr>
            </a:lvl2pPr>
            <a:lvl3pPr marL="1371600" marR="0" lvl="2" indent="-342900" algn="l">
              <a:spcBef>
                <a:spcPts val="360"/>
              </a:spcBef>
              <a:spcAft>
                <a:spcPts val="0"/>
              </a:spcAft>
              <a:buSzPts val="1800"/>
              <a:buFont typeface="Raleway"/>
              <a:buChar char="▪"/>
              <a:defRPr sz="1800" i="0" u="none" strike="noStrike" cap="none">
                <a:solidFill>
                  <a:schemeClr val="lt1"/>
                </a:solidFill>
                <a:latin typeface="Raleway"/>
                <a:ea typeface="Raleway"/>
                <a:cs typeface="Raleway"/>
                <a:sym typeface="Raleway"/>
              </a:defRPr>
            </a:lvl3pPr>
            <a:lvl4pPr marL="1828800" marR="0" lvl="3"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4pPr>
            <a:lvl5pPr marL="2286000" marR="0" lvl="4"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5pPr>
            <a:lvl6pPr marL="2743200" marR="0" lvl="5"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6pPr>
            <a:lvl7pPr marL="3200400" marR="0" lvl="6"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7pPr>
            <a:lvl8pPr marL="3657600" marR="0" lvl="7"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8pPr>
            <a:lvl9pPr marL="4114800" marR="0" lvl="8"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9pPr>
          </a:lstStyle>
          <a:p>
            <a:endParaRPr/>
          </a:p>
        </p:txBody>
      </p:sp>
      <p:sp>
        <p:nvSpPr>
          <p:cNvPr id="91" name="Google Shape;91;p21"/>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0"/>
        <p:cNvGrpSpPr/>
        <p:nvPr/>
      </p:nvGrpSpPr>
      <p:grpSpPr>
        <a:xfrm>
          <a:off x="0" y="0"/>
          <a:ext cx="0" cy="0"/>
          <a:chOff x="0" y="0"/>
          <a:chExt cx="0" cy="0"/>
        </a:xfrm>
      </p:grpSpPr>
      <p:sp>
        <p:nvSpPr>
          <p:cNvPr id="21" name="Google Shape;21;p3"/>
          <p:cNvSpPr txBox="1">
            <a:spLocks noGrp="1"/>
          </p:cNvSpPr>
          <p:nvPr>
            <p:ph type="title"/>
          </p:nvPr>
        </p:nvSpPr>
        <p:spPr>
          <a:xfrm>
            <a:off x="457200" y="561975"/>
            <a:ext cx="8229600" cy="501300"/>
          </a:xfrm>
          <a:prstGeom prst="rect">
            <a:avLst/>
          </a:prstGeom>
          <a:noFill/>
          <a:ln>
            <a:noFill/>
          </a:ln>
        </p:spPr>
        <p:txBody>
          <a:bodyPr spcFirstLastPara="1" wrap="square" lIns="68575" tIns="34275" rIns="68575" bIns="34275" anchor="t" anchorCtr="0">
            <a:normAutofit/>
          </a:bodyPr>
          <a:lstStyle>
            <a:lvl1pPr lvl="0" algn="l">
              <a:spcBef>
                <a:spcPts val="0"/>
              </a:spcBef>
              <a:spcAft>
                <a:spcPts val="0"/>
              </a:spcAft>
              <a:buSzPts val="1050"/>
              <a:buNone/>
              <a:defRPr sz="3300" b="1" i="0" cap="none">
                <a:latin typeface="Arial"/>
                <a:ea typeface="Arial"/>
                <a:cs typeface="Arial"/>
                <a:sym typeface="Arial"/>
              </a:defRPr>
            </a:lvl1pPr>
            <a:lvl2pPr lvl="1" algn="l">
              <a:spcBef>
                <a:spcPts val="0"/>
              </a:spcBef>
              <a:spcAft>
                <a:spcPts val="0"/>
              </a:spcAft>
              <a:buSzPts val="1050"/>
              <a:buNone/>
              <a:defRPr sz="2700"/>
            </a:lvl2pPr>
            <a:lvl3pPr lvl="2" algn="l">
              <a:spcBef>
                <a:spcPts val="0"/>
              </a:spcBef>
              <a:spcAft>
                <a:spcPts val="0"/>
              </a:spcAft>
              <a:buSzPts val="1050"/>
              <a:buNone/>
              <a:defRPr sz="2700"/>
            </a:lvl3pPr>
            <a:lvl4pPr lvl="3" algn="l">
              <a:spcBef>
                <a:spcPts val="0"/>
              </a:spcBef>
              <a:spcAft>
                <a:spcPts val="0"/>
              </a:spcAft>
              <a:buSzPts val="1050"/>
              <a:buNone/>
              <a:defRPr sz="2700"/>
            </a:lvl4pPr>
            <a:lvl5pPr lvl="4" algn="l">
              <a:spcBef>
                <a:spcPts val="0"/>
              </a:spcBef>
              <a:spcAft>
                <a:spcPts val="0"/>
              </a:spcAft>
              <a:buSzPts val="1050"/>
              <a:buNone/>
              <a:defRPr sz="2700"/>
            </a:lvl5pPr>
            <a:lvl6pPr lvl="5" algn="l">
              <a:spcBef>
                <a:spcPts val="0"/>
              </a:spcBef>
              <a:spcAft>
                <a:spcPts val="0"/>
              </a:spcAft>
              <a:buSzPts val="1050"/>
              <a:buNone/>
              <a:defRPr sz="2700"/>
            </a:lvl6pPr>
            <a:lvl7pPr lvl="6" algn="l">
              <a:spcBef>
                <a:spcPts val="0"/>
              </a:spcBef>
              <a:spcAft>
                <a:spcPts val="0"/>
              </a:spcAft>
              <a:buSzPts val="1050"/>
              <a:buNone/>
              <a:defRPr sz="2700"/>
            </a:lvl7pPr>
            <a:lvl8pPr lvl="7" algn="l">
              <a:spcBef>
                <a:spcPts val="0"/>
              </a:spcBef>
              <a:spcAft>
                <a:spcPts val="0"/>
              </a:spcAft>
              <a:buSzPts val="1050"/>
              <a:buNone/>
              <a:defRPr sz="2700"/>
            </a:lvl8pPr>
            <a:lvl9pPr lvl="8" algn="l">
              <a:spcBef>
                <a:spcPts val="0"/>
              </a:spcBef>
              <a:spcAft>
                <a:spcPts val="0"/>
              </a:spcAft>
              <a:buSzPts val="1050"/>
              <a:buNone/>
              <a:defRPr sz="2700"/>
            </a:lvl9pPr>
          </a:lstStyle>
          <a:p>
            <a:endParaRPr/>
          </a:p>
        </p:txBody>
      </p:sp>
      <p:sp>
        <p:nvSpPr>
          <p:cNvPr id="22" name="Google Shape;22;p3"/>
          <p:cNvSpPr txBox="1">
            <a:spLocks noGrp="1"/>
          </p:cNvSpPr>
          <p:nvPr>
            <p:ph type="body" idx="1"/>
          </p:nvPr>
        </p:nvSpPr>
        <p:spPr>
          <a:xfrm>
            <a:off x="457200" y="1200150"/>
            <a:ext cx="8229600" cy="1712700"/>
          </a:xfrm>
          <a:prstGeom prst="rect">
            <a:avLst/>
          </a:prstGeom>
          <a:noFill/>
          <a:ln>
            <a:noFill/>
          </a:ln>
        </p:spPr>
        <p:txBody>
          <a:bodyPr spcFirstLastPara="1" wrap="square" lIns="68575" tIns="34275" rIns="68575" bIns="34275" anchor="t" anchorCtr="0">
            <a:spAutoFit/>
          </a:bodyPr>
          <a:lstStyle>
            <a:lvl1pPr marL="457200" marR="0" lvl="0" indent="-381000" algn="l" rtl="0">
              <a:spcBef>
                <a:spcPts val="480"/>
              </a:spcBef>
              <a:spcAft>
                <a:spcPts val="0"/>
              </a:spcAft>
              <a:buClr>
                <a:srgbClr val="2D2D2D"/>
              </a:buClr>
              <a:buSzPts val="2400"/>
              <a:buFont typeface="Noto Sans Symbols"/>
              <a:buChar char="▪"/>
              <a:defRPr sz="2400" b="0" i="0" u="none" strike="noStrike" cap="none">
                <a:solidFill>
                  <a:schemeClr val="lt1"/>
                </a:solidFill>
                <a:latin typeface="Arial"/>
                <a:ea typeface="Arial"/>
                <a:cs typeface="Arial"/>
                <a:sym typeface="Arial"/>
              </a:defRPr>
            </a:lvl1pPr>
            <a:lvl2pPr marL="914400" marR="0" lvl="1" indent="-361950" algn="l" rtl="0">
              <a:spcBef>
                <a:spcPts val="420"/>
              </a:spcBef>
              <a:spcAft>
                <a:spcPts val="0"/>
              </a:spcAft>
              <a:buClr>
                <a:srgbClr val="2D2D2D"/>
              </a:buClr>
              <a:buSzPts val="2100"/>
              <a:buFont typeface="Noto Sans Symbols"/>
              <a:buChar char="▪"/>
              <a:defRPr sz="2100" b="0" i="0" u="none" strike="noStrike" cap="none">
                <a:solidFill>
                  <a:schemeClr val="lt1"/>
                </a:solidFill>
                <a:latin typeface="Arial"/>
                <a:ea typeface="Arial"/>
                <a:cs typeface="Arial"/>
                <a:sym typeface="Arial"/>
              </a:defRPr>
            </a:lvl2pPr>
            <a:lvl3pPr marL="1371600" marR="0" lvl="2" indent="-342900" algn="l" rtl="0">
              <a:spcBef>
                <a:spcPts val="360"/>
              </a:spcBef>
              <a:spcAft>
                <a:spcPts val="0"/>
              </a:spcAft>
              <a:buClr>
                <a:srgbClr val="2D2D2D"/>
              </a:buClr>
              <a:buSzPts val="1800"/>
              <a:buFont typeface="Noto Sans Symbols"/>
              <a:buChar char="▪"/>
              <a:defRPr sz="1800" b="0" i="0" u="none" strike="noStrike" cap="none">
                <a:solidFill>
                  <a:schemeClr val="lt1"/>
                </a:solidFill>
                <a:latin typeface="Arial"/>
                <a:ea typeface="Arial"/>
                <a:cs typeface="Arial"/>
                <a:sym typeface="Arial"/>
              </a:defRPr>
            </a:lvl3pPr>
            <a:lvl4pPr marL="1828800" marR="0" lvl="3" indent="-323850" algn="l" rtl="0">
              <a:spcBef>
                <a:spcPts val="300"/>
              </a:spcBef>
              <a:spcAft>
                <a:spcPts val="0"/>
              </a:spcAft>
              <a:buClr>
                <a:srgbClr val="2D2D2D"/>
              </a:buClr>
              <a:buSzPts val="1500"/>
              <a:buFont typeface="Noto Sans Symbols"/>
              <a:buChar char="▪"/>
              <a:defRPr sz="1500" b="0" i="0" u="none" strike="noStrike" cap="none">
                <a:solidFill>
                  <a:schemeClr val="lt1"/>
                </a:solidFill>
                <a:latin typeface="Arial"/>
                <a:ea typeface="Arial"/>
                <a:cs typeface="Arial"/>
                <a:sym typeface="Arial"/>
              </a:defRPr>
            </a:lvl4pPr>
            <a:lvl5pPr marL="2286000" marR="0" lvl="4" indent="-323850" algn="l" rtl="0">
              <a:spcBef>
                <a:spcPts val="300"/>
              </a:spcBef>
              <a:spcAft>
                <a:spcPts val="0"/>
              </a:spcAft>
              <a:buClr>
                <a:srgbClr val="2D2D2D"/>
              </a:buClr>
              <a:buSzPts val="1500"/>
              <a:buFont typeface="Noto Sans Symbols"/>
              <a:buChar char="▪"/>
              <a:defRPr sz="1500" b="0" i="0" u="none" strike="noStrike" cap="none">
                <a:solidFill>
                  <a:schemeClr val="lt1"/>
                </a:solidFill>
                <a:latin typeface="Arial"/>
                <a:ea typeface="Arial"/>
                <a:cs typeface="Arial"/>
                <a:sym typeface="Arial"/>
              </a:defRPr>
            </a:lvl5pPr>
            <a:lvl6pPr marL="2743200" marR="0" lvl="5" indent="-304800"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6pPr>
            <a:lvl7pPr marL="3200400" marR="0" lvl="6" indent="-304800"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7pPr>
            <a:lvl8pPr marL="3657600" marR="0" lvl="7" indent="-304800"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8pPr>
            <a:lvl9pPr marL="4114800" marR="0" lvl="8" indent="-304800"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ingle Object with Caption Below">
  <p:cSld name="Single Object with Caption Below">
    <p:spTree>
      <p:nvGrpSpPr>
        <p:cNvPr id="1" name="Shape 92"/>
        <p:cNvGrpSpPr/>
        <p:nvPr/>
      </p:nvGrpSpPr>
      <p:grpSpPr>
        <a:xfrm>
          <a:off x="0" y="0"/>
          <a:ext cx="0" cy="0"/>
          <a:chOff x="0" y="0"/>
          <a:chExt cx="0" cy="0"/>
        </a:xfrm>
      </p:grpSpPr>
      <p:sp>
        <p:nvSpPr>
          <p:cNvPr id="93" name="Google Shape;93;p22"/>
          <p:cNvSpPr txBox="1">
            <a:spLocks noGrp="1"/>
          </p:cNvSpPr>
          <p:nvPr>
            <p:ph type="body" idx="1"/>
          </p:nvPr>
        </p:nvSpPr>
        <p:spPr>
          <a:xfrm>
            <a:off x="508002" y="352425"/>
            <a:ext cx="8136600" cy="3719400"/>
          </a:xfrm>
          <a:prstGeom prst="rect">
            <a:avLst/>
          </a:prstGeom>
          <a:noFill/>
          <a:ln>
            <a:noFill/>
          </a:ln>
        </p:spPr>
        <p:txBody>
          <a:bodyPr spcFirstLastPara="1" wrap="square" lIns="91425" tIns="45700" rIns="91425" bIns="45700" anchor="t" anchorCtr="0">
            <a:noAutofit/>
          </a:bodyPr>
          <a:lstStyle>
            <a:lvl1pPr marL="457200" marR="0" lvl="0" indent="-228600" algn="l">
              <a:spcBef>
                <a:spcPts val="420"/>
              </a:spcBef>
              <a:spcAft>
                <a:spcPts val="0"/>
              </a:spcAft>
              <a:buSzPts val="2100"/>
              <a:buFont typeface="Raleway"/>
              <a:buNone/>
              <a:defRPr sz="2100" i="0" u="none" strike="noStrike" cap="none">
                <a:solidFill>
                  <a:schemeClr val="lt1"/>
                </a:solidFill>
                <a:latin typeface="Raleway"/>
                <a:ea typeface="Raleway"/>
                <a:cs typeface="Raleway"/>
                <a:sym typeface="Raleway"/>
              </a:defRPr>
            </a:lvl1pPr>
            <a:lvl2pPr marL="914400" marR="0" lvl="1" indent="-342900" algn="l">
              <a:spcBef>
                <a:spcPts val="360"/>
              </a:spcBef>
              <a:spcAft>
                <a:spcPts val="0"/>
              </a:spcAft>
              <a:buSzPts val="1800"/>
              <a:buFont typeface="Raleway"/>
              <a:buChar char="–"/>
              <a:defRPr sz="1800" i="0" u="none" strike="noStrike" cap="none">
                <a:solidFill>
                  <a:schemeClr val="lt1"/>
                </a:solidFill>
                <a:latin typeface="Raleway"/>
                <a:ea typeface="Raleway"/>
                <a:cs typeface="Raleway"/>
                <a:sym typeface="Raleway"/>
              </a:defRPr>
            </a:lvl2pPr>
            <a:lvl3pPr marL="1371600" marR="0" lvl="2"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3pPr>
            <a:lvl4pPr marL="1828800" marR="0" lvl="3" indent="-342900" algn="l">
              <a:spcBef>
                <a:spcPts val="360"/>
              </a:spcBef>
              <a:spcAft>
                <a:spcPts val="0"/>
              </a:spcAft>
              <a:buSzPts val="1800"/>
              <a:buFont typeface="Raleway"/>
              <a:buChar char="–"/>
              <a:defRPr sz="1800" i="0" u="none" strike="noStrike" cap="none">
                <a:solidFill>
                  <a:schemeClr val="lt1"/>
                </a:solidFill>
                <a:latin typeface="Raleway"/>
                <a:ea typeface="Raleway"/>
                <a:cs typeface="Raleway"/>
                <a:sym typeface="Raleway"/>
              </a:defRPr>
            </a:lvl4pPr>
            <a:lvl5pPr marL="2286000" marR="0" lvl="4"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5pPr>
            <a:lvl6pPr marL="2743200" marR="0" lvl="5"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6pPr>
            <a:lvl7pPr marL="3200400" marR="0" lvl="6"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7pPr>
            <a:lvl8pPr marL="3657600" marR="0" lvl="7"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8pPr>
            <a:lvl9pPr marL="4114800" marR="0" lvl="8"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9pPr>
          </a:lstStyle>
          <a:p>
            <a:endParaRPr/>
          </a:p>
        </p:txBody>
      </p:sp>
      <p:sp>
        <p:nvSpPr>
          <p:cNvPr id="94" name="Google Shape;94;p22"/>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95"/>
        <p:cNvGrpSpPr/>
        <p:nvPr/>
      </p:nvGrpSpPr>
      <p:grpSpPr>
        <a:xfrm>
          <a:off x="0" y="0"/>
          <a:ext cx="0" cy="0"/>
          <a:chOff x="0" y="0"/>
          <a:chExt cx="0" cy="0"/>
        </a:xfrm>
      </p:grpSpPr>
      <p:sp>
        <p:nvSpPr>
          <p:cNvPr id="96" name="Google Shape;96;p23"/>
          <p:cNvSpPr txBox="1">
            <a:spLocks noGrp="1"/>
          </p:cNvSpPr>
          <p:nvPr>
            <p:ph type="body" idx="1"/>
          </p:nvPr>
        </p:nvSpPr>
        <p:spPr>
          <a:xfrm>
            <a:off x="457200" y="1200150"/>
            <a:ext cx="4038600" cy="1523400"/>
          </a:xfrm>
          <a:prstGeom prst="rect">
            <a:avLst/>
          </a:prstGeom>
          <a:noFill/>
          <a:ln>
            <a:noFill/>
          </a:ln>
        </p:spPr>
        <p:txBody>
          <a:bodyPr spcFirstLastPara="1" wrap="square" lIns="91425" tIns="45700" rIns="91425" bIns="45700" anchor="t" anchorCtr="0">
            <a:noAutofit/>
          </a:bodyPr>
          <a:lstStyle>
            <a:lvl1pPr marL="457200" marR="0" lvl="0" indent="-361950" algn="l">
              <a:spcBef>
                <a:spcPts val="420"/>
              </a:spcBef>
              <a:spcAft>
                <a:spcPts val="0"/>
              </a:spcAft>
              <a:buSzPts val="2100"/>
              <a:buFont typeface="Raleway"/>
              <a:buChar char="▪"/>
              <a:defRPr sz="2100" i="0" u="none" strike="noStrike" cap="none">
                <a:solidFill>
                  <a:schemeClr val="lt1"/>
                </a:solidFill>
                <a:latin typeface="Raleway"/>
                <a:ea typeface="Raleway"/>
                <a:cs typeface="Raleway"/>
                <a:sym typeface="Raleway"/>
              </a:defRPr>
            </a:lvl1pPr>
            <a:lvl2pPr marL="914400" marR="0" lvl="1" indent="-342900" algn="l">
              <a:spcBef>
                <a:spcPts val="360"/>
              </a:spcBef>
              <a:spcAft>
                <a:spcPts val="0"/>
              </a:spcAft>
              <a:buSzPts val="1800"/>
              <a:buFont typeface="Raleway"/>
              <a:buChar char="▪"/>
              <a:defRPr sz="1800" i="0" u="none" strike="noStrike" cap="none">
                <a:solidFill>
                  <a:schemeClr val="lt1"/>
                </a:solidFill>
                <a:latin typeface="Raleway"/>
                <a:ea typeface="Raleway"/>
                <a:cs typeface="Raleway"/>
                <a:sym typeface="Raleway"/>
              </a:defRPr>
            </a:lvl2pPr>
            <a:lvl3pPr marL="1371600" marR="0" lvl="2"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3pPr>
            <a:lvl4pPr marL="1828800" marR="0" lvl="3"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4pPr>
            <a:lvl5pPr marL="2286000" marR="0" lvl="4"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5pPr>
            <a:lvl6pPr marL="2743200" marR="0" lvl="5"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6pPr>
            <a:lvl7pPr marL="3200400" marR="0" lvl="6"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7pPr>
            <a:lvl8pPr marL="3657600" marR="0" lvl="7"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8pPr>
            <a:lvl9pPr marL="4114800" marR="0" lvl="8"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9pPr>
          </a:lstStyle>
          <a:p>
            <a:endParaRPr/>
          </a:p>
        </p:txBody>
      </p:sp>
      <p:sp>
        <p:nvSpPr>
          <p:cNvPr id="97" name="Google Shape;97;p23"/>
          <p:cNvSpPr txBox="1">
            <a:spLocks noGrp="1"/>
          </p:cNvSpPr>
          <p:nvPr>
            <p:ph type="title"/>
          </p:nvPr>
        </p:nvSpPr>
        <p:spPr>
          <a:xfrm>
            <a:off x="457200" y="561976"/>
            <a:ext cx="8229600" cy="6003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Font typeface="Raleway"/>
              <a:buNone/>
              <a:defRPr sz="3300" i="0" u="none" strike="noStrike" cap="none">
                <a:solidFill>
                  <a:schemeClr val="lt1"/>
                </a:solidFill>
                <a:latin typeface="Raleway"/>
                <a:ea typeface="Raleway"/>
                <a:cs typeface="Raleway"/>
                <a:sym typeface="Raleway"/>
              </a:defRPr>
            </a:lvl1pPr>
            <a:lvl2pPr marR="0" lvl="1" algn="l">
              <a:spcBef>
                <a:spcPts val="0"/>
              </a:spcBef>
              <a:spcAft>
                <a:spcPts val="0"/>
              </a:spcAft>
              <a:buSzPts val="140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40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40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40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98" name="Google Shape;98;p23"/>
          <p:cNvSpPr txBox="1">
            <a:spLocks noGrp="1"/>
          </p:cNvSpPr>
          <p:nvPr>
            <p:ph type="body" idx="2"/>
          </p:nvPr>
        </p:nvSpPr>
        <p:spPr>
          <a:xfrm>
            <a:off x="4038600" y="1200150"/>
            <a:ext cx="4038600" cy="1523400"/>
          </a:xfrm>
          <a:prstGeom prst="rect">
            <a:avLst/>
          </a:prstGeom>
          <a:noFill/>
          <a:ln>
            <a:noFill/>
          </a:ln>
        </p:spPr>
        <p:txBody>
          <a:bodyPr spcFirstLastPara="1" wrap="square" lIns="91425" tIns="45700" rIns="91425" bIns="45700" anchor="t" anchorCtr="0">
            <a:noAutofit/>
          </a:bodyPr>
          <a:lstStyle>
            <a:lvl1pPr marL="457200" marR="0" lvl="0" indent="-361950" algn="l">
              <a:spcBef>
                <a:spcPts val="420"/>
              </a:spcBef>
              <a:spcAft>
                <a:spcPts val="0"/>
              </a:spcAft>
              <a:buSzPts val="2100"/>
              <a:buFont typeface="Raleway"/>
              <a:buChar char="●"/>
              <a:defRPr sz="2100" i="0" u="none" strike="noStrike" cap="none">
                <a:solidFill>
                  <a:schemeClr val="lt1"/>
                </a:solidFill>
                <a:latin typeface="Raleway"/>
                <a:ea typeface="Raleway"/>
                <a:cs typeface="Raleway"/>
                <a:sym typeface="Raleway"/>
              </a:defRPr>
            </a:lvl1pPr>
            <a:lvl2pPr marL="914400" marR="0" lvl="1" indent="-342900" algn="l">
              <a:spcBef>
                <a:spcPts val="360"/>
              </a:spcBef>
              <a:spcAft>
                <a:spcPts val="0"/>
              </a:spcAft>
              <a:buSzPts val="1800"/>
              <a:buFont typeface="Raleway"/>
              <a:buChar char="○"/>
              <a:defRPr sz="1800" i="0" u="none" strike="noStrike" cap="none">
                <a:solidFill>
                  <a:schemeClr val="lt1"/>
                </a:solidFill>
                <a:latin typeface="Raleway"/>
                <a:ea typeface="Raleway"/>
                <a:cs typeface="Raleway"/>
                <a:sym typeface="Raleway"/>
              </a:defRPr>
            </a:lvl2pPr>
            <a:lvl3pPr marL="1371600" marR="0" lvl="2"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3pPr>
            <a:lvl4pPr marL="1828800" marR="0" lvl="3"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4pPr>
            <a:lvl5pPr marL="2286000" marR="0" lvl="4"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5pPr>
            <a:lvl6pPr marL="2743200" marR="0" lvl="5"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6pPr>
            <a:lvl7pPr marL="3200400" marR="0" lvl="6"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7pPr>
            <a:lvl8pPr marL="3657600" marR="0" lvl="7"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8pPr>
            <a:lvl9pPr marL="4114800" marR="0" lvl="8"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9pPr>
          </a:lstStyle>
          <a:p>
            <a:endParaRPr/>
          </a:p>
        </p:txBody>
      </p:sp>
      <p:sp>
        <p:nvSpPr>
          <p:cNvPr id="99" name="Google Shape;99;p23"/>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wo Content with Content Titles">
  <p:cSld name="Two Content with Content Titles">
    <p:spTree>
      <p:nvGrpSpPr>
        <p:cNvPr id="1" name="Shape 100"/>
        <p:cNvGrpSpPr/>
        <p:nvPr/>
      </p:nvGrpSpPr>
      <p:grpSpPr>
        <a:xfrm>
          <a:off x="0" y="0"/>
          <a:ext cx="0" cy="0"/>
          <a:chOff x="0" y="0"/>
          <a:chExt cx="0" cy="0"/>
        </a:xfrm>
      </p:grpSpPr>
      <p:sp>
        <p:nvSpPr>
          <p:cNvPr id="101" name="Google Shape;101;p24"/>
          <p:cNvSpPr txBox="1">
            <a:spLocks noGrp="1"/>
          </p:cNvSpPr>
          <p:nvPr>
            <p:ph type="title"/>
          </p:nvPr>
        </p:nvSpPr>
        <p:spPr>
          <a:xfrm>
            <a:off x="457200" y="561975"/>
            <a:ext cx="8229600" cy="5013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Font typeface="Raleway"/>
              <a:buNone/>
              <a:defRPr sz="3300" i="0" u="none" strike="noStrike" cap="none">
                <a:solidFill>
                  <a:schemeClr val="lt1"/>
                </a:solidFill>
                <a:latin typeface="Raleway"/>
                <a:ea typeface="Raleway"/>
                <a:cs typeface="Raleway"/>
                <a:sym typeface="Raleway"/>
              </a:defRPr>
            </a:lvl1pPr>
            <a:lvl2pPr marR="0" lvl="1" algn="l">
              <a:spcBef>
                <a:spcPts val="0"/>
              </a:spcBef>
              <a:spcAft>
                <a:spcPts val="0"/>
              </a:spcAft>
              <a:buSzPts val="140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40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40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40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102" name="Google Shape;102;p24"/>
          <p:cNvSpPr txBox="1">
            <a:spLocks noGrp="1"/>
          </p:cNvSpPr>
          <p:nvPr>
            <p:ph type="body" idx="1"/>
          </p:nvPr>
        </p:nvSpPr>
        <p:spPr>
          <a:xfrm>
            <a:off x="457200" y="1200150"/>
            <a:ext cx="4038600" cy="1523400"/>
          </a:xfrm>
          <a:prstGeom prst="rect">
            <a:avLst/>
          </a:prstGeom>
          <a:noFill/>
          <a:ln>
            <a:noFill/>
          </a:ln>
        </p:spPr>
        <p:txBody>
          <a:bodyPr spcFirstLastPara="1" wrap="square" lIns="91425" tIns="45700" rIns="91425" bIns="45700" anchor="t" anchorCtr="0">
            <a:noAutofit/>
          </a:bodyPr>
          <a:lstStyle>
            <a:lvl1pPr marL="457200" marR="0" lvl="0" indent="-361950" algn="l">
              <a:spcBef>
                <a:spcPts val="420"/>
              </a:spcBef>
              <a:spcAft>
                <a:spcPts val="0"/>
              </a:spcAft>
              <a:buSzPts val="2100"/>
              <a:buFont typeface="Raleway"/>
              <a:buChar char="●"/>
              <a:defRPr sz="2100" i="0" u="none" strike="noStrike" cap="none">
                <a:solidFill>
                  <a:schemeClr val="lt1"/>
                </a:solidFill>
                <a:latin typeface="Raleway"/>
                <a:ea typeface="Raleway"/>
                <a:cs typeface="Raleway"/>
                <a:sym typeface="Raleway"/>
              </a:defRPr>
            </a:lvl1pPr>
            <a:lvl2pPr marL="914400" marR="0" lvl="1" indent="-342900" algn="l">
              <a:spcBef>
                <a:spcPts val="360"/>
              </a:spcBef>
              <a:spcAft>
                <a:spcPts val="0"/>
              </a:spcAft>
              <a:buSzPts val="1800"/>
              <a:buFont typeface="Raleway"/>
              <a:buChar char="○"/>
              <a:defRPr sz="1800" i="0" u="none" strike="noStrike" cap="none">
                <a:solidFill>
                  <a:schemeClr val="lt1"/>
                </a:solidFill>
                <a:latin typeface="Raleway"/>
                <a:ea typeface="Raleway"/>
                <a:cs typeface="Raleway"/>
                <a:sym typeface="Raleway"/>
              </a:defRPr>
            </a:lvl2pPr>
            <a:lvl3pPr marL="1371600" marR="0" lvl="2"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3pPr>
            <a:lvl4pPr marL="1828800" marR="0" lvl="3"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4pPr>
            <a:lvl5pPr marL="2286000" marR="0" lvl="4"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5pPr>
            <a:lvl6pPr marL="2743200" marR="0" lvl="5"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6pPr>
            <a:lvl7pPr marL="3200400" marR="0" lvl="6"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7pPr>
            <a:lvl8pPr marL="3657600" marR="0" lvl="7"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8pPr>
            <a:lvl9pPr marL="4114800" marR="0" lvl="8"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9pPr>
          </a:lstStyle>
          <a:p>
            <a:endParaRPr/>
          </a:p>
        </p:txBody>
      </p:sp>
      <p:sp>
        <p:nvSpPr>
          <p:cNvPr id="103" name="Google Shape;103;p24"/>
          <p:cNvSpPr txBox="1">
            <a:spLocks noGrp="1"/>
          </p:cNvSpPr>
          <p:nvPr>
            <p:ph type="body" idx="2"/>
          </p:nvPr>
        </p:nvSpPr>
        <p:spPr>
          <a:xfrm>
            <a:off x="4038600" y="1200150"/>
            <a:ext cx="4038600" cy="1523400"/>
          </a:xfrm>
          <a:prstGeom prst="rect">
            <a:avLst/>
          </a:prstGeom>
          <a:noFill/>
          <a:ln>
            <a:noFill/>
          </a:ln>
        </p:spPr>
        <p:txBody>
          <a:bodyPr spcFirstLastPara="1" wrap="square" lIns="91425" tIns="45700" rIns="91425" bIns="45700" anchor="t" anchorCtr="0">
            <a:noAutofit/>
          </a:bodyPr>
          <a:lstStyle>
            <a:lvl1pPr marL="457200" marR="0" lvl="0" indent="-361950" algn="l">
              <a:spcBef>
                <a:spcPts val="420"/>
              </a:spcBef>
              <a:spcAft>
                <a:spcPts val="0"/>
              </a:spcAft>
              <a:buSzPts val="2100"/>
              <a:buFont typeface="Raleway"/>
              <a:buChar char="●"/>
              <a:defRPr sz="2100" i="0" u="none" strike="noStrike" cap="none">
                <a:solidFill>
                  <a:schemeClr val="lt1"/>
                </a:solidFill>
                <a:latin typeface="Raleway"/>
                <a:ea typeface="Raleway"/>
                <a:cs typeface="Raleway"/>
                <a:sym typeface="Raleway"/>
              </a:defRPr>
            </a:lvl1pPr>
            <a:lvl2pPr marL="914400" marR="0" lvl="1" indent="-342900" algn="l">
              <a:spcBef>
                <a:spcPts val="360"/>
              </a:spcBef>
              <a:spcAft>
                <a:spcPts val="0"/>
              </a:spcAft>
              <a:buSzPts val="1800"/>
              <a:buFont typeface="Raleway"/>
              <a:buChar char="○"/>
              <a:defRPr sz="1800" i="0" u="none" strike="noStrike" cap="none">
                <a:solidFill>
                  <a:schemeClr val="lt1"/>
                </a:solidFill>
                <a:latin typeface="Raleway"/>
                <a:ea typeface="Raleway"/>
                <a:cs typeface="Raleway"/>
                <a:sym typeface="Raleway"/>
              </a:defRPr>
            </a:lvl2pPr>
            <a:lvl3pPr marL="1371600" marR="0" lvl="2"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3pPr>
            <a:lvl4pPr marL="1828800" marR="0" lvl="3"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4pPr>
            <a:lvl5pPr marL="2286000" marR="0" lvl="4"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5pPr>
            <a:lvl6pPr marL="2743200" marR="0" lvl="5"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6pPr>
            <a:lvl7pPr marL="3200400" marR="0" lvl="6"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7pPr>
            <a:lvl8pPr marL="3657600" marR="0" lvl="7"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8pPr>
            <a:lvl9pPr marL="4114800" marR="0" lvl="8"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9pPr>
          </a:lstStyle>
          <a:p>
            <a:endParaRPr/>
          </a:p>
        </p:txBody>
      </p:sp>
      <p:sp>
        <p:nvSpPr>
          <p:cNvPr id="104" name="Google Shape;104;p24"/>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Side Caption">
  <p:cSld name="Content with Side Caption">
    <p:spTree>
      <p:nvGrpSpPr>
        <p:cNvPr id="1" name="Shape 105"/>
        <p:cNvGrpSpPr/>
        <p:nvPr/>
      </p:nvGrpSpPr>
      <p:grpSpPr>
        <a:xfrm>
          <a:off x="0" y="0"/>
          <a:ext cx="0" cy="0"/>
          <a:chOff x="0" y="0"/>
          <a:chExt cx="0" cy="0"/>
        </a:xfrm>
      </p:grpSpPr>
      <p:sp>
        <p:nvSpPr>
          <p:cNvPr id="106" name="Google Shape;106;p25"/>
          <p:cNvSpPr txBox="1">
            <a:spLocks noGrp="1"/>
          </p:cNvSpPr>
          <p:nvPr>
            <p:ph type="title"/>
          </p:nvPr>
        </p:nvSpPr>
        <p:spPr>
          <a:xfrm>
            <a:off x="457200" y="544225"/>
            <a:ext cx="8170200" cy="871500"/>
          </a:xfrm>
          <a:prstGeom prst="rect">
            <a:avLst/>
          </a:prstGeom>
          <a:noFill/>
          <a:ln>
            <a:noFill/>
          </a:ln>
        </p:spPr>
        <p:txBody>
          <a:bodyPr spcFirstLastPara="1" wrap="square" lIns="91425" tIns="45700" rIns="91425" bIns="45700" anchor="b" anchorCtr="0">
            <a:noAutofit/>
          </a:bodyPr>
          <a:lstStyle>
            <a:lvl1pPr marR="0" lvl="0" algn="l">
              <a:spcBef>
                <a:spcPts val="0"/>
              </a:spcBef>
              <a:spcAft>
                <a:spcPts val="0"/>
              </a:spcAft>
              <a:buSzPts val="1400"/>
              <a:buFont typeface="Raleway"/>
              <a:buNone/>
              <a:defRPr sz="2100" i="0" u="none" strike="noStrike" cap="none">
                <a:solidFill>
                  <a:schemeClr val="lt1"/>
                </a:solidFill>
                <a:latin typeface="Raleway"/>
                <a:ea typeface="Raleway"/>
                <a:cs typeface="Raleway"/>
                <a:sym typeface="Raleway"/>
              </a:defRPr>
            </a:lvl1pPr>
            <a:lvl2pPr marR="0" lvl="1" algn="l">
              <a:spcBef>
                <a:spcPts val="0"/>
              </a:spcBef>
              <a:spcAft>
                <a:spcPts val="0"/>
              </a:spcAft>
              <a:buSzPts val="140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40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40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40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107" name="Google Shape;107;p25"/>
          <p:cNvSpPr txBox="1">
            <a:spLocks noGrp="1"/>
          </p:cNvSpPr>
          <p:nvPr>
            <p:ph type="body" idx="1"/>
          </p:nvPr>
        </p:nvSpPr>
        <p:spPr>
          <a:xfrm>
            <a:off x="457200" y="1532475"/>
            <a:ext cx="7657800" cy="2710800"/>
          </a:xfrm>
          <a:prstGeom prst="rect">
            <a:avLst/>
          </a:prstGeom>
          <a:noFill/>
          <a:ln>
            <a:noFill/>
          </a:ln>
        </p:spPr>
        <p:txBody>
          <a:bodyPr spcFirstLastPara="1" wrap="square" lIns="91425" tIns="45700" rIns="91425" bIns="45700" anchor="t" anchorCtr="0">
            <a:noAutofit/>
          </a:bodyPr>
          <a:lstStyle>
            <a:lvl1pPr marL="457200" marR="0" lvl="0" indent="-228600" algn="l">
              <a:spcBef>
                <a:spcPts val="300"/>
              </a:spcBef>
              <a:spcAft>
                <a:spcPts val="0"/>
              </a:spcAft>
              <a:buClr>
                <a:schemeClr val="accent2"/>
              </a:buClr>
              <a:buSzPts val="1500"/>
              <a:buFont typeface="Raleway"/>
              <a:buNone/>
              <a:defRPr sz="1500" i="0" u="none" strike="noStrike" cap="none">
                <a:solidFill>
                  <a:schemeClr val="lt1"/>
                </a:solidFill>
                <a:latin typeface="Raleway"/>
                <a:ea typeface="Raleway"/>
                <a:cs typeface="Raleway"/>
                <a:sym typeface="Raleway"/>
              </a:defRPr>
            </a:lvl1pPr>
            <a:lvl2pPr marL="914400" marR="0" lvl="1" indent="-228600" algn="l">
              <a:spcBef>
                <a:spcPts val="180"/>
              </a:spcBef>
              <a:spcAft>
                <a:spcPts val="0"/>
              </a:spcAft>
              <a:buClr>
                <a:schemeClr val="accent1"/>
              </a:buClr>
              <a:buSzPts val="900"/>
              <a:buFont typeface="Raleway"/>
              <a:buNone/>
              <a:defRPr sz="900" i="0" u="none" strike="noStrike" cap="none">
                <a:solidFill>
                  <a:schemeClr val="lt1"/>
                </a:solidFill>
                <a:latin typeface="Raleway"/>
                <a:ea typeface="Raleway"/>
                <a:cs typeface="Raleway"/>
                <a:sym typeface="Raleway"/>
              </a:defRPr>
            </a:lvl2pPr>
            <a:lvl3pPr marL="1371600" marR="0" lvl="2" indent="-228600" algn="l">
              <a:spcBef>
                <a:spcPts val="150"/>
              </a:spcBef>
              <a:spcAft>
                <a:spcPts val="0"/>
              </a:spcAft>
              <a:buClr>
                <a:schemeClr val="hlink"/>
              </a:buClr>
              <a:buSzPts val="750"/>
              <a:buFont typeface="Raleway"/>
              <a:buNone/>
              <a:defRPr sz="750" i="0" u="none" strike="noStrike" cap="none">
                <a:solidFill>
                  <a:schemeClr val="lt1"/>
                </a:solidFill>
                <a:latin typeface="Raleway"/>
                <a:ea typeface="Raleway"/>
                <a:cs typeface="Raleway"/>
                <a:sym typeface="Raleway"/>
              </a:defRPr>
            </a:lvl3pPr>
            <a:lvl4pPr marL="1828800" marR="0" lvl="3" indent="-228600" algn="l">
              <a:spcBef>
                <a:spcPts val="135"/>
              </a:spcBef>
              <a:spcAft>
                <a:spcPts val="0"/>
              </a:spcAft>
              <a:buClr>
                <a:schemeClr val="lt2"/>
              </a:buClr>
              <a:buSzPts val="675"/>
              <a:buFont typeface="Raleway"/>
              <a:buNone/>
              <a:defRPr sz="675" i="0" u="none" strike="noStrike" cap="none">
                <a:solidFill>
                  <a:schemeClr val="lt1"/>
                </a:solidFill>
                <a:latin typeface="Raleway"/>
                <a:ea typeface="Raleway"/>
                <a:cs typeface="Raleway"/>
                <a:sym typeface="Raleway"/>
              </a:defRPr>
            </a:lvl4pPr>
            <a:lvl5pPr marL="2286000" marR="0" lvl="4" indent="-228600" algn="l">
              <a:spcBef>
                <a:spcPts val="135"/>
              </a:spcBef>
              <a:spcAft>
                <a:spcPts val="0"/>
              </a:spcAft>
              <a:buClr>
                <a:schemeClr val="lt2"/>
              </a:buClr>
              <a:buSzPts val="675"/>
              <a:buFont typeface="Raleway"/>
              <a:buNone/>
              <a:defRPr sz="675" i="0" u="none" strike="noStrike" cap="none">
                <a:solidFill>
                  <a:schemeClr val="lt1"/>
                </a:solidFill>
                <a:latin typeface="Raleway"/>
                <a:ea typeface="Raleway"/>
                <a:cs typeface="Raleway"/>
                <a:sym typeface="Raleway"/>
              </a:defRPr>
            </a:lvl5pPr>
            <a:lvl6pPr marL="2743200" marR="0" lvl="5" indent="-228600" algn="l">
              <a:spcBef>
                <a:spcPts val="135"/>
              </a:spcBef>
              <a:spcAft>
                <a:spcPts val="0"/>
              </a:spcAft>
              <a:buClr>
                <a:schemeClr val="lt2"/>
              </a:buClr>
              <a:buSzPts val="675"/>
              <a:buFont typeface="Raleway"/>
              <a:buNone/>
              <a:defRPr sz="675" i="0" u="none" strike="noStrike" cap="none">
                <a:solidFill>
                  <a:schemeClr val="lt1"/>
                </a:solidFill>
                <a:latin typeface="Raleway"/>
                <a:ea typeface="Raleway"/>
                <a:cs typeface="Raleway"/>
                <a:sym typeface="Raleway"/>
              </a:defRPr>
            </a:lvl6pPr>
            <a:lvl7pPr marL="3200400" marR="0" lvl="6" indent="-228600" algn="l">
              <a:spcBef>
                <a:spcPts val="135"/>
              </a:spcBef>
              <a:spcAft>
                <a:spcPts val="0"/>
              </a:spcAft>
              <a:buClr>
                <a:schemeClr val="lt2"/>
              </a:buClr>
              <a:buSzPts val="675"/>
              <a:buFont typeface="Raleway"/>
              <a:buNone/>
              <a:defRPr sz="675" i="0" u="none" strike="noStrike" cap="none">
                <a:solidFill>
                  <a:schemeClr val="lt1"/>
                </a:solidFill>
                <a:latin typeface="Raleway"/>
                <a:ea typeface="Raleway"/>
                <a:cs typeface="Raleway"/>
                <a:sym typeface="Raleway"/>
              </a:defRPr>
            </a:lvl7pPr>
            <a:lvl8pPr marL="3657600" marR="0" lvl="7" indent="-228600" algn="l">
              <a:spcBef>
                <a:spcPts val="135"/>
              </a:spcBef>
              <a:spcAft>
                <a:spcPts val="0"/>
              </a:spcAft>
              <a:buClr>
                <a:schemeClr val="lt2"/>
              </a:buClr>
              <a:buSzPts val="675"/>
              <a:buFont typeface="Raleway"/>
              <a:buNone/>
              <a:defRPr sz="675" i="0" u="none" strike="noStrike" cap="none">
                <a:solidFill>
                  <a:schemeClr val="lt1"/>
                </a:solidFill>
                <a:latin typeface="Raleway"/>
                <a:ea typeface="Raleway"/>
                <a:cs typeface="Raleway"/>
                <a:sym typeface="Raleway"/>
              </a:defRPr>
            </a:lvl8pPr>
            <a:lvl9pPr marL="4114800" marR="0" lvl="8" indent="-228600" algn="l">
              <a:spcBef>
                <a:spcPts val="135"/>
              </a:spcBef>
              <a:spcAft>
                <a:spcPts val="0"/>
              </a:spcAft>
              <a:buClr>
                <a:schemeClr val="lt2"/>
              </a:buClr>
              <a:buSzPts val="675"/>
              <a:buFont typeface="Raleway"/>
              <a:buNone/>
              <a:defRPr sz="675" i="0" u="none" strike="noStrike" cap="none">
                <a:solidFill>
                  <a:schemeClr val="lt1"/>
                </a:solidFill>
                <a:latin typeface="Raleway"/>
                <a:ea typeface="Raleway"/>
                <a:cs typeface="Raleway"/>
                <a:sym typeface="Raleway"/>
              </a:defRPr>
            </a:lvl9pPr>
          </a:lstStyle>
          <a:p>
            <a:endParaRPr/>
          </a:p>
        </p:txBody>
      </p:sp>
      <p:sp>
        <p:nvSpPr>
          <p:cNvPr id="108" name="Google Shape;108;p25"/>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Closing Slide">
  <p:cSld name="1_Closing Slide">
    <p:spTree>
      <p:nvGrpSpPr>
        <p:cNvPr id="1" name="Shape 109"/>
        <p:cNvGrpSpPr/>
        <p:nvPr/>
      </p:nvGrpSpPr>
      <p:grpSpPr>
        <a:xfrm>
          <a:off x="0" y="0"/>
          <a:ext cx="0" cy="0"/>
          <a:chOff x="0" y="0"/>
          <a:chExt cx="0" cy="0"/>
        </a:xfrm>
      </p:grpSpPr>
      <p:pic>
        <p:nvPicPr>
          <p:cNvPr id="110" name="Google Shape;110;p26" descr="University of Minnesota Extension&#10;&#10;Making a difference in Minnesota: Environment + Food &amp; Agriculture + Communities + Families + Youth" title="University of Minnesota Extension"/>
          <p:cNvPicPr preferRelativeResize="0"/>
          <p:nvPr/>
        </p:nvPicPr>
        <p:blipFill>
          <a:blip r:embed="rId2">
            <a:alphaModFix/>
          </a:blip>
          <a:stretch>
            <a:fillRect/>
          </a:stretch>
        </p:blipFill>
        <p:spPr>
          <a:xfrm>
            <a:off x="0" y="0"/>
            <a:ext cx="9144003" cy="5120640"/>
          </a:xfrm>
          <a:prstGeom prst="rect">
            <a:avLst/>
          </a:prstGeom>
          <a:noFill/>
          <a:ln>
            <a:noFill/>
          </a:ln>
        </p:spPr>
      </p:pic>
      <p:sp>
        <p:nvSpPr>
          <p:cNvPr id="111" name="Google Shape;111;p26"/>
          <p:cNvSpPr txBox="1"/>
          <p:nvPr/>
        </p:nvSpPr>
        <p:spPr>
          <a:xfrm>
            <a:off x="428900" y="4038600"/>
            <a:ext cx="8301600" cy="300000"/>
          </a:xfrm>
          <a:prstGeom prst="rect">
            <a:avLst/>
          </a:prstGeom>
          <a:noFill/>
          <a:ln>
            <a:noFill/>
          </a:ln>
        </p:spPr>
        <p:txBody>
          <a:bodyPr spcFirstLastPara="1" wrap="square" lIns="91425" tIns="45700" rIns="91425" bIns="45700" anchor="t" anchorCtr="0">
            <a:noAutofit/>
          </a:bodyPr>
          <a:lstStyle/>
          <a:p>
            <a:pPr marL="0" marR="0" lvl="4" indent="0" algn="l" rtl="0">
              <a:lnSpc>
                <a:spcPct val="100000"/>
              </a:lnSpc>
              <a:spcBef>
                <a:spcPts val="0"/>
              </a:spcBef>
              <a:spcAft>
                <a:spcPts val="0"/>
              </a:spcAft>
              <a:buClr>
                <a:srgbClr val="7A0019"/>
              </a:buClr>
              <a:buSzPts val="675"/>
              <a:buFont typeface="Arial"/>
              <a:buNone/>
            </a:pPr>
            <a:r>
              <a:rPr lang="en-US" sz="675" b="1" i="0" u="none" strike="noStrike" cap="none">
                <a:solidFill>
                  <a:srgbClr val="7A0019"/>
                </a:solidFill>
                <a:latin typeface="Arial"/>
                <a:ea typeface="Arial"/>
                <a:cs typeface="Arial"/>
                <a:sym typeface="Arial"/>
              </a:rPr>
              <a:t>© </a:t>
            </a:r>
            <a:r>
              <a:rPr lang="en-US" sz="675" b="1">
                <a:solidFill>
                  <a:srgbClr val="7A0019"/>
                </a:solidFill>
              </a:rPr>
              <a:t>2024 </a:t>
            </a:r>
            <a:r>
              <a:rPr lang="en-US" sz="675" b="1" i="0" u="none" strike="noStrike" cap="none">
                <a:solidFill>
                  <a:srgbClr val="7A0019"/>
                </a:solidFill>
                <a:latin typeface="Arial"/>
                <a:ea typeface="Arial"/>
                <a:cs typeface="Arial"/>
                <a:sym typeface="Arial"/>
              </a:rPr>
              <a:t>Regents of the University of Minnesota. All rights reserved.</a:t>
            </a:r>
            <a:endParaRPr/>
          </a:p>
          <a:p>
            <a:pPr marL="0" marR="0" lvl="0" indent="0" algn="l" rtl="0">
              <a:lnSpc>
                <a:spcPct val="100000"/>
              </a:lnSpc>
              <a:spcBef>
                <a:spcPts val="0"/>
              </a:spcBef>
              <a:spcAft>
                <a:spcPts val="0"/>
              </a:spcAft>
              <a:buClr>
                <a:srgbClr val="7A0019"/>
              </a:buClr>
              <a:buSzPts val="675"/>
              <a:buFont typeface="Arial"/>
              <a:buNone/>
            </a:pPr>
            <a:r>
              <a:rPr lang="en-US" sz="675" b="1" i="0" u="none" strike="noStrike" cap="none">
                <a:solidFill>
                  <a:srgbClr val="7A0019"/>
                </a:solidFill>
                <a:latin typeface="Arial"/>
                <a:ea typeface="Arial"/>
                <a:cs typeface="Arial"/>
                <a:sym typeface="Arial"/>
              </a:rPr>
              <a:t>The University of Minnesota is an equal opportunity</a:t>
            </a:r>
            <a:r>
              <a:rPr lang="en-US" sz="675" b="1">
                <a:solidFill>
                  <a:srgbClr val="7A0019"/>
                </a:solidFill>
              </a:rPr>
              <a:t> </a:t>
            </a:r>
            <a:r>
              <a:rPr lang="en-US" sz="675" b="1" i="0" u="none" strike="noStrike" cap="none">
                <a:solidFill>
                  <a:srgbClr val="7A0019"/>
                </a:solidFill>
                <a:latin typeface="Arial"/>
                <a:ea typeface="Arial"/>
                <a:cs typeface="Arial"/>
                <a:sym typeface="Arial"/>
              </a:rPr>
              <a:t>educator and employer.</a:t>
            </a:r>
            <a:r>
              <a:rPr lang="en-US" sz="675" b="1">
                <a:solidFill>
                  <a:srgbClr val="7A0019"/>
                </a:solidFill>
              </a:rPr>
              <a:t> </a:t>
            </a:r>
            <a:r>
              <a:rPr lang="en-US" sz="675" b="1" i="0" u="none" strike="noStrike" cap="none">
                <a:solidFill>
                  <a:srgbClr val="7A0019"/>
                </a:solidFill>
                <a:latin typeface="Arial"/>
                <a:ea typeface="Arial"/>
                <a:cs typeface="Arial"/>
                <a:sym typeface="Arial"/>
              </a:rPr>
              <a:t>This </a:t>
            </a:r>
            <a:r>
              <a:rPr lang="en-US" sz="675" b="1">
                <a:solidFill>
                  <a:srgbClr val="7A0019"/>
                </a:solidFill>
              </a:rPr>
              <a:t>document</a:t>
            </a:r>
            <a:r>
              <a:rPr lang="en-US" sz="675" b="1" i="0" u="none" strike="noStrike" cap="none">
                <a:solidFill>
                  <a:srgbClr val="7A0019"/>
                </a:solidFill>
                <a:latin typeface="Arial"/>
                <a:ea typeface="Arial"/>
                <a:cs typeface="Arial"/>
                <a:sym typeface="Arial"/>
              </a:rPr>
              <a:t> is available in alternative formats upon request. Direct requests to 612-624-2116.</a:t>
            </a:r>
            <a:endParaRPr sz="675" b="1" i="0" u="none" strike="noStrike" cap="none">
              <a:solidFill>
                <a:srgbClr val="7A0019"/>
              </a:solidFill>
              <a:latin typeface="Arial"/>
              <a:ea typeface="Arial"/>
              <a:cs typeface="Arial"/>
              <a:sym typeface="Arial"/>
            </a:endParaRPr>
          </a:p>
        </p:txBody>
      </p:sp>
      <p:sp>
        <p:nvSpPr>
          <p:cNvPr id="112" name="Google Shape;112;p26"/>
          <p:cNvSpPr txBox="1">
            <a:spLocks noGrp="1"/>
          </p:cNvSpPr>
          <p:nvPr>
            <p:ph type="ctrTitle"/>
          </p:nvPr>
        </p:nvSpPr>
        <p:spPr>
          <a:xfrm>
            <a:off x="402166" y="1609727"/>
            <a:ext cx="8301600" cy="6003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Font typeface="Raleway"/>
              <a:buNone/>
              <a:defRPr sz="3300" i="0" u="none" strike="noStrike" cap="none">
                <a:solidFill>
                  <a:schemeClr val="lt1"/>
                </a:solidFill>
                <a:latin typeface="Raleway"/>
                <a:ea typeface="Raleway"/>
                <a:cs typeface="Raleway"/>
                <a:sym typeface="Raleway"/>
              </a:defRPr>
            </a:lvl1pPr>
            <a:lvl2pPr marR="0" lvl="1" algn="l">
              <a:spcBef>
                <a:spcPts val="0"/>
              </a:spcBef>
              <a:spcAft>
                <a:spcPts val="0"/>
              </a:spcAft>
              <a:buSzPts val="140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40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40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40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113" name="Google Shape;113;p26"/>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4"/>
        <p:cNvGrpSpPr/>
        <p:nvPr/>
      </p:nvGrpSpPr>
      <p:grpSpPr>
        <a:xfrm>
          <a:off x="0" y="0"/>
          <a:ext cx="0" cy="0"/>
          <a:chOff x="0" y="0"/>
          <a:chExt cx="0" cy="0"/>
        </a:xfrm>
      </p:grpSpPr>
      <p:sp>
        <p:nvSpPr>
          <p:cNvPr id="115" name="Google Shape;115;p27"/>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116"/>
        <p:cNvGrpSpPr/>
        <p:nvPr/>
      </p:nvGrpSpPr>
      <p:grpSpPr>
        <a:xfrm>
          <a:off x="0" y="0"/>
          <a:ext cx="0" cy="0"/>
          <a:chOff x="0" y="0"/>
          <a:chExt cx="0" cy="0"/>
        </a:xfrm>
      </p:grpSpPr>
      <p:sp>
        <p:nvSpPr>
          <p:cNvPr id="117" name="Google Shape;117;p28"/>
          <p:cNvSpPr txBox="1">
            <a:spLocks noGrp="1"/>
          </p:cNvSpPr>
          <p:nvPr>
            <p:ph type="title"/>
          </p:nvPr>
        </p:nvSpPr>
        <p:spPr>
          <a:xfrm>
            <a:off x="457200" y="561975"/>
            <a:ext cx="8229600" cy="5013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Font typeface="Raleway"/>
              <a:buNone/>
              <a:defRPr sz="3300" i="0" u="none" strike="noStrike" cap="none">
                <a:solidFill>
                  <a:schemeClr val="lt1"/>
                </a:solidFill>
                <a:latin typeface="Raleway"/>
                <a:ea typeface="Raleway"/>
                <a:cs typeface="Raleway"/>
                <a:sym typeface="Raleway"/>
              </a:defRPr>
            </a:lvl1pPr>
            <a:lvl2pPr marR="0" lvl="1" algn="l">
              <a:spcBef>
                <a:spcPts val="0"/>
              </a:spcBef>
              <a:spcAft>
                <a:spcPts val="0"/>
              </a:spcAft>
              <a:buSzPts val="140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40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40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40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118" name="Google Shape;118;p28"/>
          <p:cNvSpPr txBox="1">
            <a:spLocks noGrp="1"/>
          </p:cNvSpPr>
          <p:nvPr>
            <p:ph type="body" idx="1"/>
          </p:nvPr>
        </p:nvSpPr>
        <p:spPr>
          <a:xfrm>
            <a:off x="457200" y="1200150"/>
            <a:ext cx="8229600" cy="1735800"/>
          </a:xfrm>
          <a:prstGeom prst="rect">
            <a:avLst/>
          </a:prstGeom>
          <a:noFill/>
          <a:ln>
            <a:noFill/>
          </a:ln>
        </p:spPr>
        <p:txBody>
          <a:bodyPr spcFirstLastPara="1" wrap="square" lIns="91425" tIns="45700" rIns="91425" bIns="45700" anchor="t" anchorCtr="0">
            <a:noAutofit/>
          </a:bodyPr>
          <a:lstStyle>
            <a:lvl1pPr marL="457200" marR="0" lvl="0" indent="-381000" algn="l">
              <a:spcBef>
                <a:spcPts val="480"/>
              </a:spcBef>
              <a:spcAft>
                <a:spcPts val="0"/>
              </a:spcAft>
              <a:buSzPts val="2400"/>
              <a:buFont typeface="Raleway"/>
              <a:buChar char="▪"/>
              <a:defRPr sz="2400" i="0" u="none" strike="noStrike" cap="none">
                <a:solidFill>
                  <a:schemeClr val="lt1"/>
                </a:solidFill>
                <a:latin typeface="Raleway"/>
                <a:ea typeface="Raleway"/>
                <a:cs typeface="Raleway"/>
                <a:sym typeface="Raleway"/>
              </a:defRPr>
            </a:lvl1pPr>
            <a:lvl2pPr marL="914400" marR="0" lvl="1" indent="-361950" algn="l">
              <a:spcBef>
                <a:spcPts val="420"/>
              </a:spcBef>
              <a:spcAft>
                <a:spcPts val="0"/>
              </a:spcAft>
              <a:buSzPts val="2100"/>
              <a:buFont typeface="Raleway"/>
              <a:buChar char="–"/>
              <a:defRPr sz="2100" i="0" u="none" strike="noStrike" cap="none">
                <a:solidFill>
                  <a:schemeClr val="lt1"/>
                </a:solidFill>
                <a:latin typeface="Raleway"/>
                <a:ea typeface="Raleway"/>
                <a:cs typeface="Raleway"/>
                <a:sym typeface="Raleway"/>
              </a:defRPr>
            </a:lvl2pPr>
            <a:lvl3pPr marL="1371600" marR="0" lvl="2" indent="-342900" algn="l">
              <a:spcBef>
                <a:spcPts val="360"/>
              </a:spcBef>
              <a:spcAft>
                <a:spcPts val="0"/>
              </a:spcAft>
              <a:buSzPts val="1800"/>
              <a:buFont typeface="Raleway"/>
              <a:buChar char="▪"/>
              <a:defRPr sz="1800" i="0" u="none" strike="noStrike" cap="none">
                <a:solidFill>
                  <a:schemeClr val="lt1"/>
                </a:solidFill>
                <a:latin typeface="Raleway"/>
                <a:ea typeface="Raleway"/>
                <a:cs typeface="Raleway"/>
                <a:sym typeface="Raleway"/>
              </a:defRPr>
            </a:lvl3pPr>
            <a:lvl4pPr marL="1828800" marR="0" lvl="3"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4pPr>
            <a:lvl5pPr marL="2286000" marR="0" lvl="4"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5pPr>
            <a:lvl6pPr marL="2743200" marR="0" lvl="5"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6pPr>
            <a:lvl7pPr marL="3200400" marR="0" lvl="6"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7pPr>
            <a:lvl8pPr marL="3657600" marR="0" lvl="7"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8pPr>
            <a:lvl9pPr marL="4114800" marR="0" lvl="8" indent="-304800" algn="l">
              <a:spcBef>
                <a:spcPts val="240"/>
              </a:spcBef>
              <a:spcAft>
                <a:spcPts val="0"/>
              </a:spcAft>
              <a:buSzPts val="1200"/>
              <a:buFont typeface="Raleway"/>
              <a:buChar char="»"/>
              <a:defRPr sz="1200" i="0" u="none" strike="noStrike" cap="none">
                <a:solidFill>
                  <a:schemeClr val="lt1"/>
                </a:solidFill>
                <a:latin typeface="Raleway"/>
                <a:ea typeface="Raleway"/>
                <a:cs typeface="Raleway"/>
                <a:sym typeface="Raleway"/>
              </a:defRPr>
            </a:lvl9pPr>
          </a:lstStyle>
          <a:p>
            <a:endParaRPr/>
          </a:p>
        </p:txBody>
      </p:sp>
      <p:sp>
        <p:nvSpPr>
          <p:cNvPr id="119" name="Google Shape;119;p28"/>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ingle Object with Caption Below">
  <p:cSld name="1_Single Object with Caption Below">
    <p:spTree>
      <p:nvGrpSpPr>
        <p:cNvPr id="1" name="Shape 120"/>
        <p:cNvGrpSpPr/>
        <p:nvPr/>
      </p:nvGrpSpPr>
      <p:grpSpPr>
        <a:xfrm>
          <a:off x="0" y="0"/>
          <a:ext cx="0" cy="0"/>
          <a:chOff x="0" y="0"/>
          <a:chExt cx="0" cy="0"/>
        </a:xfrm>
      </p:grpSpPr>
      <p:sp>
        <p:nvSpPr>
          <p:cNvPr id="121" name="Google Shape;121;p29"/>
          <p:cNvSpPr txBox="1">
            <a:spLocks noGrp="1"/>
          </p:cNvSpPr>
          <p:nvPr>
            <p:ph type="body" idx="1"/>
          </p:nvPr>
        </p:nvSpPr>
        <p:spPr>
          <a:xfrm>
            <a:off x="508002" y="352425"/>
            <a:ext cx="8136600" cy="3719400"/>
          </a:xfrm>
          <a:prstGeom prst="rect">
            <a:avLst/>
          </a:prstGeom>
          <a:noFill/>
          <a:ln>
            <a:noFill/>
          </a:ln>
        </p:spPr>
        <p:txBody>
          <a:bodyPr spcFirstLastPara="1" wrap="square" lIns="91425" tIns="91425" rIns="91425" bIns="91425" anchor="t" anchorCtr="0">
            <a:noAutofit/>
          </a:bodyPr>
          <a:lstStyle>
            <a:lvl1pPr marL="457200" marR="0" lvl="0" indent="-228600" algn="l">
              <a:spcBef>
                <a:spcPts val="420"/>
              </a:spcBef>
              <a:spcAft>
                <a:spcPts val="0"/>
              </a:spcAft>
              <a:buSzPts val="2800"/>
              <a:buFont typeface="Raleway"/>
              <a:buNone/>
              <a:defRPr sz="2100" i="0" u="none" strike="noStrike" cap="none">
                <a:solidFill>
                  <a:schemeClr val="lt1"/>
                </a:solidFill>
                <a:latin typeface="Raleway"/>
                <a:ea typeface="Raleway"/>
                <a:cs typeface="Raleway"/>
                <a:sym typeface="Raleway"/>
              </a:defRPr>
            </a:lvl1pPr>
            <a:lvl2pPr marL="914400" marR="0" lvl="1" indent="-381000" algn="l">
              <a:spcBef>
                <a:spcPts val="360"/>
              </a:spcBef>
              <a:spcAft>
                <a:spcPts val="0"/>
              </a:spcAft>
              <a:buSzPts val="2400"/>
              <a:buFont typeface="Raleway"/>
              <a:buChar char="–"/>
              <a:defRPr sz="1800" i="0" u="none" strike="noStrike" cap="none">
                <a:solidFill>
                  <a:schemeClr val="lt1"/>
                </a:solidFill>
                <a:latin typeface="Raleway"/>
                <a:ea typeface="Raleway"/>
                <a:cs typeface="Raleway"/>
                <a:sym typeface="Raleway"/>
              </a:defRPr>
            </a:lvl2pPr>
            <a:lvl3pPr marL="1371600" marR="0" lvl="2" indent="-355600" algn="l">
              <a:spcBef>
                <a:spcPts val="300"/>
              </a:spcBef>
              <a:spcAft>
                <a:spcPts val="0"/>
              </a:spcAft>
              <a:buSzPts val="2000"/>
              <a:buFont typeface="Raleway"/>
              <a:buChar char="▪"/>
              <a:defRPr sz="1500" i="0" u="none" strike="noStrike" cap="none">
                <a:solidFill>
                  <a:schemeClr val="lt1"/>
                </a:solidFill>
                <a:latin typeface="Raleway"/>
                <a:ea typeface="Raleway"/>
                <a:cs typeface="Raleway"/>
                <a:sym typeface="Raleway"/>
              </a:defRPr>
            </a:lvl3pPr>
            <a:lvl4pPr marL="1828800" marR="0" lvl="3" indent="-342900" algn="l">
              <a:spcBef>
                <a:spcPts val="270"/>
              </a:spcBef>
              <a:spcAft>
                <a:spcPts val="0"/>
              </a:spcAft>
              <a:buSzPts val="1800"/>
              <a:buFont typeface="Raleway"/>
              <a:buChar char="–"/>
              <a:defRPr sz="1350" i="0" u="none" strike="noStrike" cap="none">
                <a:solidFill>
                  <a:schemeClr val="lt1"/>
                </a:solidFill>
                <a:latin typeface="Raleway"/>
                <a:ea typeface="Raleway"/>
                <a:cs typeface="Raleway"/>
                <a:sym typeface="Raleway"/>
              </a:defRPr>
            </a:lvl4pPr>
            <a:lvl5pPr marL="2286000" marR="0" lvl="4" indent="-330200" algn="l">
              <a:spcBef>
                <a:spcPts val="240"/>
              </a:spcBef>
              <a:spcAft>
                <a:spcPts val="0"/>
              </a:spcAft>
              <a:buSzPts val="1600"/>
              <a:buFont typeface="Raleway"/>
              <a:buChar char="»"/>
              <a:defRPr sz="1200" i="0" u="none" strike="noStrike" cap="none">
                <a:solidFill>
                  <a:schemeClr val="lt1"/>
                </a:solidFill>
                <a:latin typeface="Raleway"/>
                <a:ea typeface="Raleway"/>
                <a:cs typeface="Raleway"/>
                <a:sym typeface="Raleway"/>
              </a:defRPr>
            </a:lvl5pPr>
            <a:lvl6pPr marL="2743200" marR="0" lvl="5" indent="-330200" algn="l">
              <a:spcBef>
                <a:spcPts val="240"/>
              </a:spcBef>
              <a:spcAft>
                <a:spcPts val="0"/>
              </a:spcAft>
              <a:buSzPts val="1600"/>
              <a:buFont typeface="Raleway"/>
              <a:buChar char="»"/>
              <a:defRPr sz="1200" i="0" u="none" strike="noStrike" cap="none">
                <a:solidFill>
                  <a:schemeClr val="lt1"/>
                </a:solidFill>
                <a:latin typeface="Raleway"/>
                <a:ea typeface="Raleway"/>
                <a:cs typeface="Raleway"/>
                <a:sym typeface="Raleway"/>
              </a:defRPr>
            </a:lvl6pPr>
            <a:lvl7pPr marL="3200400" marR="0" lvl="6" indent="-330200" algn="l">
              <a:spcBef>
                <a:spcPts val="240"/>
              </a:spcBef>
              <a:spcAft>
                <a:spcPts val="0"/>
              </a:spcAft>
              <a:buSzPts val="1600"/>
              <a:buFont typeface="Raleway"/>
              <a:buChar char="»"/>
              <a:defRPr sz="1200" i="0" u="none" strike="noStrike" cap="none">
                <a:solidFill>
                  <a:schemeClr val="lt1"/>
                </a:solidFill>
                <a:latin typeface="Raleway"/>
                <a:ea typeface="Raleway"/>
                <a:cs typeface="Raleway"/>
                <a:sym typeface="Raleway"/>
              </a:defRPr>
            </a:lvl7pPr>
            <a:lvl8pPr marL="3657600" marR="0" lvl="7" indent="-330200" algn="l">
              <a:spcBef>
                <a:spcPts val="240"/>
              </a:spcBef>
              <a:spcAft>
                <a:spcPts val="0"/>
              </a:spcAft>
              <a:buSzPts val="1600"/>
              <a:buFont typeface="Raleway"/>
              <a:buChar char="»"/>
              <a:defRPr sz="1200" i="0" u="none" strike="noStrike" cap="none">
                <a:solidFill>
                  <a:schemeClr val="lt1"/>
                </a:solidFill>
                <a:latin typeface="Raleway"/>
                <a:ea typeface="Raleway"/>
                <a:cs typeface="Raleway"/>
                <a:sym typeface="Raleway"/>
              </a:defRPr>
            </a:lvl8pPr>
            <a:lvl9pPr marL="4114800" marR="0" lvl="8" indent="-330200" algn="l">
              <a:spcBef>
                <a:spcPts val="240"/>
              </a:spcBef>
              <a:spcAft>
                <a:spcPts val="0"/>
              </a:spcAft>
              <a:buSzPts val="1600"/>
              <a:buFont typeface="Raleway"/>
              <a:buChar char="»"/>
              <a:defRPr sz="1200" i="0" u="none" strike="noStrike" cap="none">
                <a:solidFill>
                  <a:schemeClr val="lt1"/>
                </a:solidFill>
                <a:latin typeface="Raleway"/>
                <a:ea typeface="Raleway"/>
                <a:cs typeface="Raleway"/>
                <a:sym typeface="Raleway"/>
              </a:defRPr>
            </a:lvl9pPr>
          </a:lstStyle>
          <a:p>
            <a:endParaRPr/>
          </a:p>
        </p:txBody>
      </p:sp>
      <p:sp>
        <p:nvSpPr>
          <p:cNvPr id="122" name="Google Shape;122;p29"/>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able" type="tbl">
  <p:cSld name="TABLE">
    <p:spTree>
      <p:nvGrpSpPr>
        <p:cNvPr id="1" name="Shape 123"/>
        <p:cNvGrpSpPr/>
        <p:nvPr/>
      </p:nvGrpSpPr>
      <p:grpSpPr>
        <a:xfrm>
          <a:off x="0" y="0"/>
          <a:ext cx="0" cy="0"/>
          <a:chOff x="0" y="0"/>
          <a:chExt cx="0" cy="0"/>
        </a:xfrm>
      </p:grpSpPr>
      <p:sp>
        <p:nvSpPr>
          <p:cNvPr id="124" name="Google Shape;124;p30"/>
          <p:cNvSpPr txBox="1">
            <a:spLocks noGrp="1"/>
          </p:cNvSpPr>
          <p:nvPr>
            <p:ph type="title"/>
          </p:nvPr>
        </p:nvSpPr>
        <p:spPr>
          <a:xfrm>
            <a:off x="457200" y="342904"/>
            <a:ext cx="8229600" cy="8574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Font typeface="Raleway"/>
              <a:buNone/>
              <a:defRPr sz="2700" i="0" u="none" strike="noStrike" cap="none">
                <a:solidFill>
                  <a:schemeClr val="lt1"/>
                </a:solidFill>
                <a:latin typeface="Raleway"/>
                <a:ea typeface="Raleway"/>
                <a:cs typeface="Raleway"/>
                <a:sym typeface="Raleway"/>
              </a:defRPr>
            </a:lvl1pPr>
            <a:lvl2pPr marR="0" lvl="1" algn="l">
              <a:spcBef>
                <a:spcPts val="0"/>
              </a:spcBef>
              <a:spcAft>
                <a:spcPts val="0"/>
              </a:spcAft>
              <a:buSzPts val="140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40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40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40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125" name="Google Shape;125;p30"/>
          <p:cNvSpPr>
            <a:spLocks noGrp="1"/>
          </p:cNvSpPr>
          <p:nvPr>
            <p:ph type="tbl" idx="2"/>
          </p:nvPr>
        </p:nvSpPr>
        <p:spPr>
          <a:xfrm>
            <a:off x="457200" y="1200150"/>
            <a:ext cx="8229600" cy="30501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Font typeface="Raleway"/>
              <a:buNone/>
              <a:defRPr sz="1350" i="0" u="none" strike="noStrike" cap="none">
                <a:solidFill>
                  <a:schemeClr val="dk1"/>
                </a:solidFill>
                <a:latin typeface="Raleway"/>
                <a:ea typeface="Raleway"/>
                <a:cs typeface="Raleway"/>
                <a:sym typeface="Raleway"/>
              </a:defRPr>
            </a:lvl1pPr>
            <a:lvl2pPr marR="0" lvl="1" algn="l">
              <a:spcBef>
                <a:spcPts val="0"/>
              </a:spcBef>
              <a:spcAft>
                <a:spcPts val="0"/>
              </a:spcAft>
              <a:buSzPts val="1400"/>
              <a:buNone/>
              <a:defRPr sz="1350" b="0" i="0" u="none" strike="noStrike" cap="none">
                <a:solidFill>
                  <a:schemeClr val="dk1"/>
                </a:solidFill>
                <a:latin typeface="Arial"/>
                <a:ea typeface="Arial"/>
                <a:cs typeface="Arial"/>
                <a:sym typeface="Arial"/>
              </a:defRPr>
            </a:lvl2pPr>
            <a:lvl3pPr marR="0" lvl="2" algn="l">
              <a:spcBef>
                <a:spcPts val="0"/>
              </a:spcBef>
              <a:spcAft>
                <a:spcPts val="0"/>
              </a:spcAft>
              <a:buSzPts val="1400"/>
              <a:buNone/>
              <a:defRPr sz="1350" b="0" i="0" u="none" strike="noStrike" cap="none">
                <a:solidFill>
                  <a:schemeClr val="dk1"/>
                </a:solidFill>
                <a:latin typeface="Arial"/>
                <a:ea typeface="Arial"/>
                <a:cs typeface="Arial"/>
                <a:sym typeface="Arial"/>
              </a:defRPr>
            </a:lvl3pPr>
            <a:lvl4pPr marR="0" lvl="3" algn="l">
              <a:spcBef>
                <a:spcPts val="0"/>
              </a:spcBef>
              <a:spcAft>
                <a:spcPts val="0"/>
              </a:spcAft>
              <a:buSzPts val="1400"/>
              <a:buNone/>
              <a:defRPr sz="1350" b="0" i="0" u="none" strike="noStrike" cap="none">
                <a:solidFill>
                  <a:schemeClr val="dk1"/>
                </a:solidFill>
                <a:latin typeface="Arial"/>
                <a:ea typeface="Arial"/>
                <a:cs typeface="Arial"/>
                <a:sym typeface="Arial"/>
              </a:defRPr>
            </a:lvl4pPr>
            <a:lvl5pPr marR="0" lvl="4" algn="l">
              <a:spcBef>
                <a:spcPts val="0"/>
              </a:spcBef>
              <a:spcAft>
                <a:spcPts val="0"/>
              </a:spcAft>
              <a:buSzPts val="1400"/>
              <a:buNone/>
              <a:defRPr sz="1350" b="0" i="0" u="none" strike="noStrike" cap="none">
                <a:solidFill>
                  <a:schemeClr val="dk1"/>
                </a:solidFill>
                <a:latin typeface="Arial"/>
                <a:ea typeface="Arial"/>
                <a:cs typeface="Arial"/>
                <a:sym typeface="Arial"/>
              </a:defRPr>
            </a:lvl5pPr>
            <a:lvl6pPr marR="0" lvl="5" algn="l">
              <a:spcBef>
                <a:spcPts val="0"/>
              </a:spcBef>
              <a:spcAft>
                <a:spcPts val="0"/>
              </a:spcAft>
              <a:buSzPts val="1400"/>
              <a:buNone/>
              <a:defRPr sz="1350" b="0" i="0" u="none" strike="noStrike" cap="none">
                <a:solidFill>
                  <a:schemeClr val="dk1"/>
                </a:solidFill>
                <a:latin typeface="Arial"/>
                <a:ea typeface="Arial"/>
                <a:cs typeface="Arial"/>
                <a:sym typeface="Arial"/>
              </a:defRPr>
            </a:lvl6pPr>
            <a:lvl7pPr marR="0" lvl="6" algn="l">
              <a:spcBef>
                <a:spcPts val="0"/>
              </a:spcBef>
              <a:spcAft>
                <a:spcPts val="0"/>
              </a:spcAft>
              <a:buSzPts val="1400"/>
              <a:buNone/>
              <a:defRPr sz="1350" b="0" i="0" u="none" strike="noStrike" cap="none">
                <a:solidFill>
                  <a:schemeClr val="dk1"/>
                </a:solidFill>
                <a:latin typeface="Arial"/>
                <a:ea typeface="Arial"/>
                <a:cs typeface="Arial"/>
                <a:sym typeface="Arial"/>
              </a:defRPr>
            </a:lvl7pPr>
            <a:lvl8pPr marR="0" lvl="7" algn="l">
              <a:spcBef>
                <a:spcPts val="0"/>
              </a:spcBef>
              <a:spcAft>
                <a:spcPts val="0"/>
              </a:spcAft>
              <a:buSzPts val="1400"/>
              <a:buNone/>
              <a:defRPr sz="1350" b="0" i="0" u="none" strike="noStrike" cap="none">
                <a:solidFill>
                  <a:schemeClr val="dk1"/>
                </a:solidFill>
                <a:latin typeface="Arial"/>
                <a:ea typeface="Arial"/>
                <a:cs typeface="Arial"/>
                <a:sym typeface="Arial"/>
              </a:defRPr>
            </a:lvl8pPr>
            <a:lvl9pPr marR="0" lvl="8" algn="l">
              <a:spcBef>
                <a:spcPts val="0"/>
              </a:spcBef>
              <a:spcAft>
                <a:spcPts val="0"/>
              </a:spcAft>
              <a:buSzPts val="1400"/>
              <a:buNone/>
              <a:defRPr sz="1350" b="0" i="0" u="none" strike="noStrike" cap="none">
                <a:solidFill>
                  <a:schemeClr val="dk1"/>
                </a:solidFill>
                <a:latin typeface="Arial"/>
                <a:ea typeface="Arial"/>
                <a:cs typeface="Arial"/>
                <a:sym typeface="Arial"/>
              </a:defRPr>
            </a:lvl9pPr>
          </a:lstStyle>
          <a:p>
            <a:endParaRPr/>
          </a:p>
        </p:txBody>
      </p:sp>
      <p:sp>
        <p:nvSpPr>
          <p:cNvPr id="126" name="Google Shape;126;p30"/>
          <p:cNvSpPr txBox="1">
            <a:spLocks noGrp="1"/>
          </p:cNvSpPr>
          <p:nvPr>
            <p:ph type="sldNum" idx="12"/>
          </p:nvPr>
        </p:nvSpPr>
        <p:spPr>
          <a:xfrm>
            <a:off x="84139" y="4681537"/>
            <a:ext cx="587400" cy="366600"/>
          </a:xfrm>
          <a:prstGeom prst="rect">
            <a:avLst/>
          </a:prstGeom>
          <a:noFill/>
          <a:ln>
            <a:noFill/>
          </a:ln>
        </p:spPr>
        <p:txBody>
          <a:bodyPr spcFirstLastPara="1" wrap="square" lIns="91425" tIns="45700" rIns="91425" bIns="45700" anchor="t" anchorCtr="0">
            <a:noAutofit/>
          </a:bodyPr>
          <a:lstStyle>
            <a:lvl1pPr marL="0" marR="0" lvl="0" indent="0" algn="ctr">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L="0" marR="0" lvl="1" indent="0" algn="ctr">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L="0" marR="0" lvl="2" indent="0" algn="ctr">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L="0" marR="0" lvl="3" indent="0" algn="ctr">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L="0" marR="0" lvl="4" indent="0" algn="ctr">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L="0" marR="0" lvl="5" indent="0" algn="ctr">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L="0" marR="0" lvl="6" indent="0" algn="ctr">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L="0" marR="0" lvl="7" indent="0" algn="ctr">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L="0" marR="0" lvl="8" indent="0" algn="ctr">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a:t>
            </a:fld>
            <a:endParaRPr/>
          </a:p>
        </p:txBody>
      </p:sp>
      <p:sp>
        <p:nvSpPr>
          <p:cNvPr id="127" name="Google Shape;127;p30"/>
          <p:cNvSpPr txBox="1">
            <a:spLocks noGrp="1"/>
          </p:cNvSpPr>
          <p:nvPr>
            <p:ph type="sldNum" idx="3"/>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28"/>
        <p:cNvGrpSpPr/>
        <p:nvPr/>
      </p:nvGrpSpPr>
      <p:grpSpPr>
        <a:xfrm>
          <a:off x="0" y="0"/>
          <a:ext cx="0" cy="0"/>
          <a:chOff x="0" y="0"/>
          <a:chExt cx="0" cy="0"/>
        </a:xfrm>
      </p:grpSpPr>
      <p:sp>
        <p:nvSpPr>
          <p:cNvPr id="129" name="Google Shape;129;p31"/>
          <p:cNvSpPr txBox="1">
            <a:spLocks noGrp="1"/>
          </p:cNvSpPr>
          <p:nvPr>
            <p:ph type="body" idx="1"/>
          </p:nvPr>
        </p:nvSpPr>
        <p:spPr>
          <a:xfrm>
            <a:off x="457200" y="1200150"/>
            <a:ext cx="4038600" cy="1523400"/>
          </a:xfrm>
          <a:prstGeom prst="rect">
            <a:avLst/>
          </a:prstGeom>
          <a:noFill/>
          <a:ln>
            <a:noFill/>
          </a:ln>
        </p:spPr>
        <p:txBody>
          <a:bodyPr spcFirstLastPara="1" wrap="square" lIns="91425" tIns="45700" rIns="91425" bIns="45700" anchor="t" anchorCtr="0">
            <a:noAutofit/>
          </a:bodyPr>
          <a:lstStyle>
            <a:lvl1pPr marL="457200" marR="0" lvl="0" indent="-361950" algn="l">
              <a:spcBef>
                <a:spcPts val="420"/>
              </a:spcBef>
              <a:spcAft>
                <a:spcPts val="0"/>
              </a:spcAft>
              <a:buSzPts val="2100"/>
              <a:buFont typeface="Raleway"/>
              <a:buChar char="▪"/>
              <a:defRPr sz="2100" i="0" u="none" strike="noStrike" cap="none">
                <a:solidFill>
                  <a:schemeClr val="lt1"/>
                </a:solidFill>
                <a:latin typeface="Raleway"/>
                <a:ea typeface="Raleway"/>
                <a:cs typeface="Raleway"/>
                <a:sym typeface="Raleway"/>
              </a:defRPr>
            </a:lvl1pPr>
            <a:lvl2pPr marL="914400" marR="0" lvl="1" indent="-342900" algn="l">
              <a:spcBef>
                <a:spcPts val="360"/>
              </a:spcBef>
              <a:spcAft>
                <a:spcPts val="0"/>
              </a:spcAft>
              <a:buSzPts val="1800"/>
              <a:buFont typeface="Raleway"/>
              <a:buChar char="–"/>
              <a:defRPr sz="1800" i="0" u="none" strike="noStrike" cap="none">
                <a:solidFill>
                  <a:schemeClr val="lt1"/>
                </a:solidFill>
                <a:latin typeface="Raleway"/>
                <a:ea typeface="Raleway"/>
                <a:cs typeface="Raleway"/>
                <a:sym typeface="Raleway"/>
              </a:defRPr>
            </a:lvl2pPr>
            <a:lvl3pPr marL="1371600" marR="0" lvl="2"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3pPr>
            <a:lvl4pPr marL="1828800" marR="0" lvl="3"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4pPr>
            <a:lvl5pPr marL="2286000" marR="0" lvl="4"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5pPr>
            <a:lvl6pPr marL="2743200" marR="0" lvl="5"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6pPr>
            <a:lvl7pPr marL="3200400" marR="0" lvl="6"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7pPr>
            <a:lvl8pPr marL="3657600" marR="0" lvl="7"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8pPr>
            <a:lvl9pPr marL="4114800" marR="0" lvl="8"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9pPr>
          </a:lstStyle>
          <a:p>
            <a:endParaRPr/>
          </a:p>
        </p:txBody>
      </p:sp>
      <p:sp>
        <p:nvSpPr>
          <p:cNvPr id="130" name="Google Shape;130;p31"/>
          <p:cNvSpPr txBox="1">
            <a:spLocks noGrp="1"/>
          </p:cNvSpPr>
          <p:nvPr>
            <p:ph type="title"/>
          </p:nvPr>
        </p:nvSpPr>
        <p:spPr>
          <a:xfrm>
            <a:off x="457200" y="561976"/>
            <a:ext cx="8229600" cy="6003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Font typeface="Raleway"/>
              <a:buNone/>
              <a:defRPr sz="3300" i="0" u="none" strike="noStrike" cap="none">
                <a:solidFill>
                  <a:schemeClr val="lt1"/>
                </a:solidFill>
                <a:latin typeface="Raleway"/>
                <a:ea typeface="Raleway"/>
                <a:cs typeface="Raleway"/>
                <a:sym typeface="Raleway"/>
              </a:defRPr>
            </a:lvl1pPr>
            <a:lvl2pPr marR="0" lvl="1" algn="l">
              <a:spcBef>
                <a:spcPts val="0"/>
              </a:spcBef>
              <a:spcAft>
                <a:spcPts val="0"/>
              </a:spcAft>
              <a:buSzPts val="140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40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40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40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40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131" name="Google Shape;131;p31"/>
          <p:cNvSpPr txBox="1">
            <a:spLocks noGrp="1"/>
          </p:cNvSpPr>
          <p:nvPr>
            <p:ph type="body" idx="2"/>
          </p:nvPr>
        </p:nvSpPr>
        <p:spPr>
          <a:xfrm>
            <a:off x="4114800" y="1200150"/>
            <a:ext cx="4038600" cy="1523400"/>
          </a:xfrm>
          <a:prstGeom prst="rect">
            <a:avLst/>
          </a:prstGeom>
          <a:noFill/>
          <a:ln>
            <a:noFill/>
          </a:ln>
        </p:spPr>
        <p:txBody>
          <a:bodyPr spcFirstLastPara="1" wrap="square" lIns="91425" tIns="45700" rIns="91425" bIns="45700" anchor="t" anchorCtr="0">
            <a:noAutofit/>
          </a:bodyPr>
          <a:lstStyle>
            <a:lvl1pPr marL="457200" marR="0" lvl="0" indent="-361950" algn="l">
              <a:spcBef>
                <a:spcPts val="420"/>
              </a:spcBef>
              <a:spcAft>
                <a:spcPts val="0"/>
              </a:spcAft>
              <a:buSzPts val="2100"/>
              <a:buFont typeface="Raleway"/>
              <a:buChar char="●"/>
              <a:defRPr sz="2100" i="0" u="none" strike="noStrike" cap="none">
                <a:solidFill>
                  <a:schemeClr val="lt1"/>
                </a:solidFill>
                <a:latin typeface="Raleway"/>
                <a:ea typeface="Raleway"/>
                <a:cs typeface="Raleway"/>
                <a:sym typeface="Raleway"/>
              </a:defRPr>
            </a:lvl1pPr>
            <a:lvl2pPr marL="914400" marR="0" lvl="1" indent="-342900" algn="l">
              <a:spcBef>
                <a:spcPts val="360"/>
              </a:spcBef>
              <a:spcAft>
                <a:spcPts val="0"/>
              </a:spcAft>
              <a:buSzPts val="1800"/>
              <a:buFont typeface="Raleway"/>
              <a:buChar char="○"/>
              <a:defRPr sz="1800" i="0" u="none" strike="noStrike" cap="none">
                <a:solidFill>
                  <a:schemeClr val="lt1"/>
                </a:solidFill>
                <a:latin typeface="Raleway"/>
                <a:ea typeface="Raleway"/>
                <a:cs typeface="Raleway"/>
                <a:sym typeface="Raleway"/>
              </a:defRPr>
            </a:lvl2pPr>
            <a:lvl3pPr marL="1371600" marR="0" lvl="2" indent="-323850" algn="l">
              <a:spcBef>
                <a:spcPts val="300"/>
              </a:spcBef>
              <a:spcAft>
                <a:spcPts val="0"/>
              </a:spcAft>
              <a:buSzPts val="1500"/>
              <a:buFont typeface="Raleway"/>
              <a:buChar char="■"/>
              <a:defRPr sz="1500" i="0" u="none" strike="noStrike" cap="none">
                <a:solidFill>
                  <a:schemeClr val="lt1"/>
                </a:solidFill>
                <a:latin typeface="Raleway"/>
                <a:ea typeface="Raleway"/>
                <a:cs typeface="Raleway"/>
                <a:sym typeface="Raleway"/>
              </a:defRPr>
            </a:lvl3pPr>
            <a:lvl4pPr marL="1828800" marR="0" lvl="3"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4pPr>
            <a:lvl5pPr marL="2286000" marR="0" lvl="4"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5pPr>
            <a:lvl6pPr marL="2743200" marR="0" lvl="5"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6pPr>
            <a:lvl7pPr marL="3200400" marR="0" lvl="6"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7pPr>
            <a:lvl8pPr marL="3657600" marR="0" lvl="7"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8pPr>
            <a:lvl9pPr marL="4114800" marR="0" lvl="8" indent="-314325" algn="l">
              <a:spcBef>
                <a:spcPts val="270"/>
              </a:spcBef>
              <a:spcAft>
                <a:spcPts val="0"/>
              </a:spcAft>
              <a:buSzPts val="1350"/>
              <a:buFont typeface="Raleway"/>
              <a:buChar char="■"/>
              <a:defRPr sz="1350" i="0" u="none" strike="noStrike" cap="none">
                <a:solidFill>
                  <a:schemeClr val="lt1"/>
                </a:solidFill>
                <a:latin typeface="Raleway"/>
                <a:ea typeface="Raleway"/>
                <a:cs typeface="Raleway"/>
                <a:sym typeface="Raleway"/>
              </a:defRPr>
            </a:lvl9pPr>
          </a:lstStyle>
          <a:p>
            <a:endParaRPr/>
          </a:p>
        </p:txBody>
      </p:sp>
      <p:sp>
        <p:nvSpPr>
          <p:cNvPr id="132" name="Google Shape;132;p31"/>
          <p:cNvSpPr txBox="1">
            <a:spLocks noGrp="1"/>
          </p:cNvSpPr>
          <p:nvPr>
            <p:ph type="sldNum" idx="12"/>
          </p:nvPr>
        </p:nvSpPr>
        <p:spPr>
          <a:xfrm>
            <a:off x="8485425" y="4624975"/>
            <a:ext cx="548700" cy="334800"/>
          </a:xfrm>
          <a:prstGeom prst="rect">
            <a:avLst/>
          </a:prstGeom>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Closing Slide">
  <p:cSld name="1_Closing Slide">
    <p:spTree>
      <p:nvGrpSpPr>
        <p:cNvPr id="1" name="Shape 23"/>
        <p:cNvGrpSpPr/>
        <p:nvPr/>
      </p:nvGrpSpPr>
      <p:grpSpPr>
        <a:xfrm>
          <a:off x="0" y="0"/>
          <a:ext cx="0" cy="0"/>
          <a:chOff x="0" y="0"/>
          <a:chExt cx="0" cy="0"/>
        </a:xfrm>
      </p:grpSpPr>
      <p:pic>
        <p:nvPicPr>
          <p:cNvPr id="24" name="Google Shape;24;p4"/>
          <p:cNvPicPr preferRelativeResize="0"/>
          <p:nvPr/>
        </p:nvPicPr>
        <p:blipFill rotWithShape="1">
          <a:blip r:embed="rId2">
            <a:alphaModFix/>
          </a:blip>
          <a:srcRect/>
          <a:stretch/>
        </p:blipFill>
        <p:spPr>
          <a:xfrm>
            <a:off x="0" y="0"/>
            <a:ext cx="9144002" cy="5143501"/>
          </a:xfrm>
          <a:prstGeom prst="rect">
            <a:avLst/>
          </a:prstGeom>
          <a:noFill/>
          <a:ln>
            <a:noFill/>
          </a:ln>
        </p:spPr>
      </p:pic>
      <p:sp>
        <p:nvSpPr>
          <p:cNvPr id="25" name="Google Shape;25;p4"/>
          <p:cNvSpPr txBox="1"/>
          <p:nvPr/>
        </p:nvSpPr>
        <p:spPr>
          <a:xfrm>
            <a:off x="398463" y="4037885"/>
            <a:ext cx="7161300" cy="276900"/>
          </a:xfrm>
          <a:prstGeom prst="rect">
            <a:avLst/>
          </a:prstGeom>
          <a:noFill/>
          <a:ln>
            <a:noFill/>
          </a:ln>
        </p:spPr>
        <p:txBody>
          <a:bodyPr spcFirstLastPara="1" wrap="square" lIns="68575" tIns="34275" rIns="68575" bIns="34275" anchor="t" anchorCtr="0">
            <a:spAutoFit/>
          </a:bodyPr>
          <a:lstStyle/>
          <a:p>
            <a:pPr marL="0" marR="0" lvl="4" indent="0" algn="l" rtl="0">
              <a:spcBef>
                <a:spcPts val="0"/>
              </a:spcBef>
              <a:spcAft>
                <a:spcPts val="0"/>
              </a:spcAft>
              <a:buNone/>
            </a:pPr>
            <a:r>
              <a:rPr lang="en-US" sz="675" b="1" i="0" u="none" strike="noStrike" cap="none">
                <a:solidFill>
                  <a:schemeClr val="lt1"/>
                </a:solidFill>
                <a:latin typeface="Arial"/>
                <a:ea typeface="Arial"/>
                <a:cs typeface="Arial"/>
                <a:sym typeface="Arial"/>
              </a:rPr>
              <a:t>© 2026 Regents of the University of Minnesota. All rights reserved.</a:t>
            </a:r>
            <a:endParaRPr sz="1050"/>
          </a:p>
          <a:p>
            <a:pPr marL="0" marR="0" lvl="0" indent="0" algn="l" rtl="0">
              <a:spcBef>
                <a:spcPts val="0"/>
              </a:spcBef>
              <a:spcAft>
                <a:spcPts val="0"/>
              </a:spcAft>
              <a:buNone/>
            </a:pPr>
            <a:r>
              <a:rPr lang="en-US" sz="675" b="1" i="0" u="none" strike="noStrike" cap="none">
                <a:solidFill>
                  <a:schemeClr val="lt1"/>
                </a:solidFill>
                <a:latin typeface="Arial"/>
                <a:ea typeface="Arial"/>
                <a:cs typeface="Arial"/>
                <a:sym typeface="Arial"/>
              </a:rPr>
              <a:t>The University of Minnesota is an equal opportunity educator and employer. This PowerPoint is available in alternative formats upon request at 612-624-1222.</a:t>
            </a:r>
            <a:endParaRPr sz="675" b="1">
              <a:solidFill>
                <a:schemeClr val="lt1"/>
              </a:solidFill>
              <a:latin typeface="Arial"/>
              <a:ea typeface="Arial"/>
              <a:cs typeface="Arial"/>
              <a:sym typeface="Arial"/>
            </a:endParaRPr>
          </a:p>
        </p:txBody>
      </p:sp>
      <p:sp>
        <p:nvSpPr>
          <p:cNvPr id="26" name="Google Shape;26;p4"/>
          <p:cNvSpPr txBox="1">
            <a:spLocks noGrp="1"/>
          </p:cNvSpPr>
          <p:nvPr>
            <p:ph type="ctrTitle"/>
          </p:nvPr>
        </p:nvSpPr>
        <p:spPr>
          <a:xfrm>
            <a:off x="402166" y="1609727"/>
            <a:ext cx="8301600" cy="577200"/>
          </a:xfrm>
          <a:prstGeom prst="rect">
            <a:avLst/>
          </a:prstGeom>
          <a:noFill/>
          <a:ln>
            <a:noFill/>
          </a:ln>
        </p:spPr>
        <p:txBody>
          <a:bodyPr spcFirstLastPara="1" wrap="square" lIns="68575" tIns="34275" rIns="68575" bIns="34275" anchor="t" anchorCtr="0">
            <a:spAutoFit/>
          </a:bodyPr>
          <a:lstStyle>
            <a:lvl1pPr lvl="0" algn="l">
              <a:spcBef>
                <a:spcPts val="0"/>
              </a:spcBef>
              <a:spcAft>
                <a:spcPts val="0"/>
              </a:spcAft>
              <a:buSzPts val="1050"/>
              <a:buNone/>
              <a:defRPr sz="3300" b="1"/>
            </a:lvl1pPr>
            <a:lvl2pPr lvl="1" algn="l">
              <a:spcBef>
                <a:spcPts val="0"/>
              </a:spcBef>
              <a:spcAft>
                <a:spcPts val="0"/>
              </a:spcAft>
              <a:buSzPts val="1050"/>
              <a:buNone/>
              <a:defRPr sz="2700"/>
            </a:lvl2pPr>
            <a:lvl3pPr lvl="2" algn="l">
              <a:spcBef>
                <a:spcPts val="0"/>
              </a:spcBef>
              <a:spcAft>
                <a:spcPts val="0"/>
              </a:spcAft>
              <a:buSzPts val="1050"/>
              <a:buNone/>
              <a:defRPr sz="2700"/>
            </a:lvl3pPr>
            <a:lvl4pPr lvl="3" algn="l">
              <a:spcBef>
                <a:spcPts val="0"/>
              </a:spcBef>
              <a:spcAft>
                <a:spcPts val="0"/>
              </a:spcAft>
              <a:buSzPts val="1050"/>
              <a:buNone/>
              <a:defRPr sz="2700"/>
            </a:lvl4pPr>
            <a:lvl5pPr lvl="4" algn="l">
              <a:spcBef>
                <a:spcPts val="0"/>
              </a:spcBef>
              <a:spcAft>
                <a:spcPts val="0"/>
              </a:spcAft>
              <a:buSzPts val="1050"/>
              <a:buNone/>
              <a:defRPr sz="2700"/>
            </a:lvl5pPr>
            <a:lvl6pPr lvl="5" algn="l">
              <a:spcBef>
                <a:spcPts val="0"/>
              </a:spcBef>
              <a:spcAft>
                <a:spcPts val="0"/>
              </a:spcAft>
              <a:buSzPts val="1050"/>
              <a:buNone/>
              <a:defRPr sz="2700"/>
            </a:lvl6pPr>
            <a:lvl7pPr lvl="6" algn="l">
              <a:spcBef>
                <a:spcPts val="0"/>
              </a:spcBef>
              <a:spcAft>
                <a:spcPts val="0"/>
              </a:spcAft>
              <a:buSzPts val="1050"/>
              <a:buNone/>
              <a:defRPr sz="2700"/>
            </a:lvl7pPr>
            <a:lvl8pPr lvl="7" algn="l">
              <a:spcBef>
                <a:spcPts val="0"/>
              </a:spcBef>
              <a:spcAft>
                <a:spcPts val="0"/>
              </a:spcAft>
              <a:buSzPts val="1050"/>
              <a:buNone/>
              <a:defRPr sz="2700"/>
            </a:lvl8pPr>
            <a:lvl9pPr lvl="8" algn="l">
              <a:spcBef>
                <a:spcPts val="0"/>
              </a:spcBef>
              <a:spcAft>
                <a:spcPts val="0"/>
              </a:spcAft>
              <a:buSzPts val="1050"/>
              <a:buNone/>
              <a:defRPr sz="2700"/>
            </a:lvl9pPr>
          </a:lstStyle>
          <a:p>
            <a:endParaRPr/>
          </a:p>
        </p:txBody>
      </p:sp>
      <p:sp>
        <p:nvSpPr>
          <p:cNvPr id="27" name="Google Shape;27;p4"/>
          <p:cNvSpPr txBox="1"/>
          <p:nvPr/>
        </p:nvSpPr>
        <p:spPr>
          <a:xfrm>
            <a:off x="7980441" y="4728631"/>
            <a:ext cx="973800" cy="184800"/>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fld id="{00000000-1234-1234-1234-123412341234}" type="slidenum">
              <a:rPr lang="en-US" sz="750">
                <a:solidFill>
                  <a:srgbClr val="7A0019"/>
                </a:solidFill>
                <a:latin typeface="Arial"/>
                <a:ea typeface="Arial"/>
                <a:cs typeface="Arial"/>
                <a:sym typeface="Arial"/>
              </a:rPr>
              <a:t>‹#›</a:t>
            </a:fld>
            <a:endParaRPr sz="750">
              <a:solidFill>
                <a:srgbClr val="7A0019"/>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3"/>
        <p:cNvGrpSpPr/>
        <p:nvPr/>
      </p:nvGrpSpPr>
      <p:grpSpPr>
        <a:xfrm>
          <a:off x="0" y="0"/>
          <a:ext cx="0" cy="0"/>
          <a:chOff x="0" y="0"/>
          <a:chExt cx="0" cy="0"/>
        </a:xfrm>
      </p:grpSpPr>
      <p:sp>
        <p:nvSpPr>
          <p:cNvPr id="134" name="Google Shape;134;p3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a:endParaRPr/>
          </a:p>
        </p:txBody>
      </p:sp>
      <p:sp>
        <p:nvSpPr>
          <p:cNvPr id="135" name="Google Shape;135;p3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ctr" anchorCtr="0">
            <a:no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36" name="Google Shape;136;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Content 1" type="obj">
  <p:cSld name="OBJECT">
    <p:spTree>
      <p:nvGrpSpPr>
        <p:cNvPr id="1" name="Shape 137"/>
        <p:cNvGrpSpPr/>
        <p:nvPr/>
      </p:nvGrpSpPr>
      <p:grpSpPr>
        <a:xfrm>
          <a:off x="0" y="0"/>
          <a:ext cx="0" cy="0"/>
          <a:chOff x="0" y="0"/>
          <a:chExt cx="0" cy="0"/>
        </a:xfrm>
      </p:grpSpPr>
      <p:sp>
        <p:nvSpPr>
          <p:cNvPr id="138" name="Google Shape;138;p33"/>
          <p:cNvSpPr txBox="1">
            <a:spLocks noGrp="1"/>
          </p:cNvSpPr>
          <p:nvPr>
            <p:ph type="title"/>
          </p:nvPr>
        </p:nvSpPr>
        <p:spPr>
          <a:xfrm>
            <a:off x="457200" y="400050"/>
            <a:ext cx="8229600" cy="7431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33"/>
          <p:cNvSpPr txBox="1">
            <a:spLocks noGrp="1"/>
          </p:cNvSpPr>
          <p:nvPr>
            <p:ph type="body" idx="1"/>
          </p:nvPr>
        </p:nvSpPr>
        <p:spPr>
          <a:xfrm>
            <a:off x="457200" y="1200150"/>
            <a:ext cx="8229600" cy="3657600"/>
          </a:xfrm>
          <a:prstGeom prst="rect">
            <a:avLst/>
          </a:prstGeom>
          <a:noFill/>
          <a:ln>
            <a:noFill/>
          </a:ln>
        </p:spPr>
        <p:txBody>
          <a:bodyPr spcFirstLastPara="1" wrap="square" lIns="91425" tIns="45700" rIns="91425" bIns="45700" anchor="t" anchorCtr="0">
            <a:noAutofit/>
          </a:bodyPr>
          <a:lstStyle>
            <a:lvl1pPr marL="457200" lvl="0" indent="-325755" algn="l">
              <a:spcBef>
                <a:spcPts val="360"/>
              </a:spcBef>
              <a:spcAft>
                <a:spcPts val="0"/>
              </a:spcAft>
              <a:buSzPts val="1530"/>
              <a:buChar char="●"/>
              <a:defRPr/>
            </a:lvl1pPr>
            <a:lvl2pPr marL="914400" lvl="1" indent="-325755" algn="l">
              <a:spcBef>
                <a:spcPts val="360"/>
              </a:spcBef>
              <a:spcAft>
                <a:spcPts val="0"/>
              </a:spcAft>
              <a:buSzPts val="1530"/>
              <a:buChar char="○"/>
              <a:defRPr/>
            </a:lvl2pPr>
            <a:lvl3pPr marL="1371600" lvl="2" indent="-331469" algn="l">
              <a:spcBef>
                <a:spcPts val="360"/>
              </a:spcBef>
              <a:spcAft>
                <a:spcPts val="0"/>
              </a:spcAft>
              <a:buSzPts val="162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
        <p:nvSpPr>
          <p:cNvPr id="140" name="Google Shape;140;p33"/>
          <p:cNvSpPr txBox="1">
            <a:spLocks noGrp="1"/>
          </p:cNvSpPr>
          <p:nvPr>
            <p:ph type="dt" idx="10"/>
          </p:nvPr>
        </p:nvSpPr>
        <p:spPr>
          <a:xfrm>
            <a:off x="457200" y="14288"/>
            <a:ext cx="2895600" cy="2463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 name="Google Shape;141;p33"/>
          <p:cNvSpPr txBox="1">
            <a:spLocks noGrp="1"/>
          </p:cNvSpPr>
          <p:nvPr>
            <p:ph type="ftr" idx="11"/>
          </p:nvPr>
        </p:nvSpPr>
        <p:spPr>
          <a:xfrm>
            <a:off x="3429000" y="14288"/>
            <a:ext cx="4114800" cy="2463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33"/>
          <p:cNvSpPr txBox="1">
            <a:spLocks noGrp="1"/>
          </p:cNvSpPr>
          <p:nvPr>
            <p:ph type="sldNum" idx="12"/>
          </p:nvPr>
        </p:nvSpPr>
        <p:spPr>
          <a:xfrm>
            <a:off x="7620000" y="14288"/>
            <a:ext cx="1066800" cy="246300"/>
          </a:xfrm>
          <a:prstGeom prst="rect">
            <a:avLst/>
          </a:prstGeom>
          <a:noFill/>
          <a:ln>
            <a:noFill/>
          </a:ln>
        </p:spPr>
        <p:txBody>
          <a:bodyPr spcFirstLastPara="1" wrap="square" lIns="91425" tIns="45700" rIns="91425" bIns="45700" anchor="ctr" anchorCtr="0">
            <a:noAutofit/>
          </a:bodyPr>
          <a:lstStyle>
            <a:lvl1pPr marL="0" lvl="0" indent="0" algn="l">
              <a:spcBef>
                <a:spcPts val="0"/>
              </a:spcBef>
              <a:spcAft>
                <a:spcPts val="0"/>
              </a:spcAft>
              <a:buNone/>
              <a:defRPr sz="1400" b="1" i="0" u="none" strike="noStrike" cap="none">
                <a:solidFill>
                  <a:srgbClr val="FFFFFF"/>
                </a:solidFill>
                <a:latin typeface="Times"/>
                <a:ea typeface="Times"/>
                <a:cs typeface="Times"/>
                <a:sym typeface="Times"/>
              </a:defRPr>
            </a:lvl1pPr>
            <a:lvl2pPr marL="0" lvl="1" indent="0" algn="l">
              <a:spcBef>
                <a:spcPts val="0"/>
              </a:spcBef>
              <a:spcAft>
                <a:spcPts val="0"/>
              </a:spcAft>
              <a:buNone/>
              <a:defRPr sz="1400" b="1" i="0" u="none" strike="noStrike" cap="none">
                <a:solidFill>
                  <a:srgbClr val="FFFFFF"/>
                </a:solidFill>
                <a:latin typeface="Times"/>
                <a:ea typeface="Times"/>
                <a:cs typeface="Times"/>
                <a:sym typeface="Times"/>
              </a:defRPr>
            </a:lvl2pPr>
            <a:lvl3pPr marL="0" lvl="2" indent="0" algn="l">
              <a:spcBef>
                <a:spcPts val="0"/>
              </a:spcBef>
              <a:spcAft>
                <a:spcPts val="0"/>
              </a:spcAft>
              <a:buNone/>
              <a:defRPr sz="1400" b="1" i="0" u="none" strike="noStrike" cap="none">
                <a:solidFill>
                  <a:srgbClr val="FFFFFF"/>
                </a:solidFill>
                <a:latin typeface="Times"/>
                <a:ea typeface="Times"/>
                <a:cs typeface="Times"/>
                <a:sym typeface="Times"/>
              </a:defRPr>
            </a:lvl3pPr>
            <a:lvl4pPr marL="0" lvl="3" indent="0" algn="l">
              <a:spcBef>
                <a:spcPts val="0"/>
              </a:spcBef>
              <a:spcAft>
                <a:spcPts val="0"/>
              </a:spcAft>
              <a:buNone/>
              <a:defRPr sz="1400" b="1" i="0" u="none" strike="noStrike" cap="none">
                <a:solidFill>
                  <a:srgbClr val="FFFFFF"/>
                </a:solidFill>
                <a:latin typeface="Times"/>
                <a:ea typeface="Times"/>
                <a:cs typeface="Times"/>
                <a:sym typeface="Times"/>
              </a:defRPr>
            </a:lvl4pPr>
            <a:lvl5pPr marL="0" lvl="4" indent="0" algn="l">
              <a:spcBef>
                <a:spcPts val="0"/>
              </a:spcBef>
              <a:spcAft>
                <a:spcPts val="0"/>
              </a:spcAft>
              <a:buNone/>
              <a:defRPr sz="1400" b="1" i="0" u="none" strike="noStrike" cap="none">
                <a:solidFill>
                  <a:srgbClr val="FFFFFF"/>
                </a:solidFill>
                <a:latin typeface="Times"/>
                <a:ea typeface="Times"/>
                <a:cs typeface="Times"/>
                <a:sym typeface="Times"/>
              </a:defRPr>
            </a:lvl5pPr>
            <a:lvl6pPr marL="0" lvl="5" indent="0" algn="l">
              <a:spcBef>
                <a:spcPts val="0"/>
              </a:spcBef>
              <a:spcAft>
                <a:spcPts val="0"/>
              </a:spcAft>
              <a:buNone/>
              <a:defRPr sz="1400" b="1" i="0" u="none" strike="noStrike" cap="none">
                <a:solidFill>
                  <a:srgbClr val="FFFFFF"/>
                </a:solidFill>
                <a:latin typeface="Times"/>
                <a:ea typeface="Times"/>
                <a:cs typeface="Times"/>
                <a:sym typeface="Times"/>
              </a:defRPr>
            </a:lvl6pPr>
            <a:lvl7pPr marL="0" lvl="6" indent="0" algn="l">
              <a:spcBef>
                <a:spcPts val="0"/>
              </a:spcBef>
              <a:spcAft>
                <a:spcPts val="0"/>
              </a:spcAft>
              <a:buNone/>
              <a:defRPr sz="1400" b="1" i="0" u="none" strike="noStrike" cap="none">
                <a:solidFill>
                  <a:srgbClr val="FFFFFF"/>
                </a:solidFill>
                <a:latin typeface="Times"/>
                <a:ea typeface="Times"/>
                <a:cs typeface="Times"/>
                <a:sym typeface="Times"/>
              </a:defRPr>
            </a:lvl7pPr>
            <a:lvl8pPr marL="0" lvl="7" indent="0" algn="l">
              <a:spcBef>
                <a:spcPts val="0"/>
              </a:spcBef>
              <a:spcAft>
                <a:spcPts val="0"/>
              </a:spcAft>
              <a:buNone/>
              <a:defRPr sz="1400" b="1" i="0" u="none" strike="noStrike" cap="none">
                <a:solidFill>
                  <a:srgbClr val="FFFFFF"/>
                </a:solidFill>
                <a:latin typeface="Times"/>
                <a:ea typeface="Times"/>
                <a:cs typeface="Times"/>
                <a:sym typeface="Times"/>
              </a:defRPr>
            </a:lvl8pPr>
            <a:lvl9pPr marL="0" lvl="8" indent="0" algn="l">
              <a:spcBef>
                <a:spcPts val="0"/>
              </a:spcBef>
              <a:spcAft>
                <a:spcPts val="0"/>
              </a:spcAft>
              <a:buNone/>
              <a:defRPr sz="1400" b="1" i="0" u="none" strike="noStrike" cap="none">
                <a:solidFill>
                  <a:srgbClr val="FFFFFF"/>
                </a:solidFill>
                <a:latin typeface="Times"/>
                <a:ea typeface="Times"/>
                <a:cs typeface="Times"/>
                <a:sym typeface="Time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body bottom MCAP bar">
  <p:cSld name="TITLE_AND_BODY_1_1_1_1">
    <p:spTree>
      <p:nvGrpSpPr>
        <p:cNvPr id="1" name="Shape 143"/>
        <p:cNvGrpSpPr/>
        <p:nvPr/>
      </p:nvGrpSpPr>
      <p:grpSpPr>
        <a:xfrm>
          <a:off x="0" y="0"/>
          <a:ext cx="0" cy="0"/>
          <a:chOff x="0" y="0"/>
          <a:chExt cx="0" cy="0"/>
        </a:xfrm>
      </p:grpSpPr>
      <p:pic>
        <p:nvPicPr>
          <p:cNvPr id="144" name="Google Shape;144;p34"/>
          <p:cNvPicPr preferRelativeResize="0"/>
          <p:nvPr/>
        </p:nvPicPr>
        <p:blipFill rotWithShape="1">
          <a:blip r:embed="rId2">
            <a:alphaModFix/>
          </a:blip>
          <a:srcRect/>
          <a:stretch/>
        </p:blipFill>
        <p:spPr>
          <a:xfrm>
            <a:off x="0" y="0"/>
            <a:ext cx="9144003" cy="5143501"/>
          </a:xfrm>
          <a:prstGeom prst="rect">
            <a:avLst/>
          </a:prstGeom>
          <a:noFill/>
          <a:ln>
            <a:noFill/>
          </a:ln>
        </p:spPr>
      </p:pic>
      <p:sp>
        <p:nvSpPr>
          <p:cNvPr id="145" name="Google Shape;145;p3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3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46" name="Google Shape;146;p3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406400" algn="l">
              <a:lnSpc>
                <a:spcPct val="115000"/>
              </a:lnSpc>
              <a:spcBef>
                <a:spcPts val="0"/>
              </a:spcBef>
              <a:spcAft>
                <a:spcPts val="0"/>
              </a:spcAft>
              <a:buSzPts val="2800"/>
              <a:buChar char="●"/>
              <a:defRPr/>
            </a:lvl1pPr>
            <a:lvl2pPr marL="914400" lvl="1" indent="-381000" algn="l">
              <a:lnSpc>
                <a:spcPct val="115000"/>
              </a:lnSpc>
              <a:spcBef>
                <a:spcPts val="0"/>
              </a:spcBef>
              <a:spcAft>
                <a:spcPts val="0"/>
              </a:spcAft>
              <a:buSzPts val="2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47" name="Google Shape;147;p34"/>
          <p:cNvSpPr txBox="1"/>
          <p:nvPr/>
        </p:nvSpPr>
        <p:spPr>
          <a:xfrm>
            <a:off x="0" y="4938300"/>
            <a:ext cx="3054600" cy="20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US" sz="600" b="0" i="0" u="none" strike="noStrike" cap="none">
                <a:solidFill>
                  <a:schemeClr val="dk2"/>
                </a:solidFill>
                <a:latin typeface="Arial"/>
                <a:ea typeface="Arial"/>
                <a:cs typeface="Arial"/>
                <a:sym typeface="Arial"/>
              </a:rPr>
              <a:t>© 2025 Regents of the University of Minnesota. All rights reserved.</a:t>
            </a:r>
            <a:endParaRPr sz="600" b="0" i="0" u="none" strike="noStrike" cap="none">
              <a:solidFill>
                <a:schemeClr val="dk2"/>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 2 Line">
  <p:cSld name="Title Slide - 2 Line">
    <p:spTree>
      <p:nvGrpSpPr>
        <p:cNvPr id="1" name="Shape 28"/>
        <p:cNvGrpSpPr/>
        <p:nvPr/>
      </p:nvGrpSpPr>
      <p:grpSpPr>
        <a:xfrm>
          <a:off x="0" y="0"/>
          <a:ext cx="0" cy="0"/>
          <a:chOff x="0" y="0"/>
          <a:chExt cx="0" cy="0"/>
        </a:xfrm>
      </p:grpSpPr>
      <p:sp>
        <p:nvSpPr>
          <p:cNvPr id="29" name="Google Shape;29;p5"/>
          <p:cNvSpPr txBox="1">
            <a:spLocks noGrp="1"/>
          </p:cNvSpPr>
          <p:nvPr>
            <p:ph type="ctrTitle"/>
          </p:nvPr>
        </p:nvSpPr>
        <p:spPr>
          <a:xfrm>
            <a:off x="685800" y="1609727"/>
            <a:ext cx="7772400" cy="1012800"/>
          </a:xfrm>
          <a:prstGeom prst="rect">
            <a:avLst/>
          </a:prstGeom>
          <a:noFill/>
          <a:ln>
            <a:noFill/>
          </a:ln>
        </p:spPr>
        <p:txBody>
          <a:bodyPr spcFirstLastPara="1" wrap="square" lIns="68575" tIns="34275" rIns="68575" bIns="34275" anchor="t" anchorCtr="0">
            <a:normAutofit/>
          </a:bodyPr>
          <a:lstStyle>
            <a:lvl1pPr marR="0" lvl="0" algn="l">
              <a:lnSpc>
                <a:spcPct val="100000"/>
              </a:lnSpc>
              <a:spcBef>
                <a:spcPts val="0"/>
              </a:spcBef>
              <a:spcAft>
                <a:spcPts val="0"/>
              </a:spcAft>
              <a:buSzPts val="1050"/>
              <a:buNone/>
              <a:defRPr sz="3300" b="1" i="0">
                <a:latin typeface="Arial"/>
                <a:ea typeface="Arial"/>
                <a:cs typeface="Arial"/>
                <a:sym typeface="Arial"/>
              </a:defRPr>
            </a:lvl1pPr>
            <a:lvl2pPr lvl="1" algn="l">
              <a:spcBef>
                <a:spcPts val="0"/>
              </a:spcBef>
              <a:spcAft>
                <a:spcPts val="0"/>
              </a:spcAft>
              <a:buSzPts val="1050"/>
              <a:buNone/>
              <a:defRPr sz="2700"/>
            </a:lvl2pPr>
            <a:lvl3pPr lvl="2" algn="l">
              <a:spcBef>
                <a:spcPts val="0"/>
              </a:spcBef>
              <a:spcAft>
                <a:spcPts val="0"/>
              </a:spcAft>
              <a:buSzPts val="1050"/>
              <a:buNone/>
              <a:defRPr sz="2700"/>
            </a:lvl3pPr>
            <a:lvl4pPr lvl="3" algn="l">
              <a:spcBef>
                <a:spcPts val="0"/>
              </a:spcBef>
              <a:spcAft>
                <a:spcPts val="0"/>
              </a:spcAft>
              <a:buSzPts val="1050"/>
              <a:buNone/>
              <a:defRPr sz="2700"/>
            </a:lvl4pPr>
            <a:lvl5pPr lvl="4" algn="l">
              <a:spcBef>
                <a:spcPts val="0"/>
              </a:spcBef>
              <a:spcAft>
                <a:spcPts val="0"/>
              </a:spcAft>
              <a:buSzPts val="1050"/>
              <a:buNone/>
              <a:defRPr sz="2700"/>
            </a:lvl5pPr>
            <a:lvl6pPr lvl="5" algn="l">
              <a:spcBef>
                <a:spcPts val="0"/>
              </a:spcBef>
              <a:spcAft>
                <a:spcPts val="0"/>
              </a:spcAft>
              <a:buSzPts val="1050"/>
              <a:buNone/>
              <a:defRPr sz="2700"/>
            </a:lvl6pPr>
            <a:lvl7pPr lvl="6" algn="l">
              <a:spcBef>
                <a:spcPts val="0"/>
              </a:spcBef>
              <a:spcAft>
                <a:spcPts val="0"/>
              </a:spcAft>
              <a:buSzPts val="1050"/>
              <a:buNone/>
              <a:defRPr sz="2700"/>
            </a:lvl7pPr>
            <a:lvl8pPr lvl="7" algn="l">
              <a:spcBef>
                <a:spcPts val="0"/>
              </a:spcBef>
              <a:spcAft>
                <a:spcPts val="0"/>
              </a:spcAft>
              <a:buSzPts val="1050"/>
              <a:buNone/>
              <a:defRPr sz="2700"/>
            </a:lvl8pPr>
            <a:lvl9pPr lvl="8" algn="l">
              <a:spcBef>
                <a:spcPts val="0"/>
              </a:spcBef>
              <a:spcAft>
                <a:spcPts val="0"/>
              </a:spcAft>
              <a:buSzPts val="1050"/>
              <a:buNone/>
              <a:defRPr sz="2700"/>
            </a:lvl9pPr>
          </a:lstStyle>
          <a:p>
            <a:endParaRPr/>
          </a:p>
        </p:txBody>
      </p:sp>
      <p:sp>
        <p:nvSpPr>
          <p:cNvPr id="30" name="Google Shape;30;p5"/>
          <p:cNvSpPr txBox="1">
            <a:spLocks noGrp="1"/>
          </p:cNvSpPr>
          <p:nvPr>
            <p:ph type="subTitle" idx="1"/>
          </p:nvPr>
        </p:nvSpPr>
        <p:spPr>
          <a:xfrm>
            <a:off x="694267" y="2632072"/>
            <a:ext cx="7776600" cy="463500"/>
          </a:xfrm>
          <a:prstGeom prst="rect">
            <a:avLst/>
          </a:prstGeom>
          <a:noFill/>
          <a:ln>
            <a:noFill/>
          </a:ln>
        </p:spPr>
        <p:txBody>
          <a:bodyPr spcFirstLastPara="1" wrap="square" lIns="68575" tIns="34275" rIns="68575" bIns="34275" anchor="t" anchorCtr="0">
            <a:noAutofit/>
          </a:bodyPr>
          <a:lstStyle>
            <a:lvl1pPr marR="0" lvl="0" algn="l" rtl="0">
              <a:spcBef>
                <a:spcPts val="420"/>
              </a:spcBef>
              <a:spcAft>
                <a:spcPts val="0"/>
              </a:spcAft>
              <a:buClr>
                <a:schemeClr val="accent2"/>
              </a:buClr>
              <a:buSzPts val="2100"/>
              <a:buFont typeface="Noto Sans Symbols"/>
              <a:buNone/>
              <a:defRPr sz="2100" b="1" i="0" u="none" strike="noStrike" cap="none">
                <a:solidFill>
                  <a:srgbClr val="2D2D2D"/>
                </a:solidFill>
                <a:latin typeface="Arial"/>
                <a:ea typeface="Arial"/>
                <a:cs typeface="Arial"/>
                <a:sym typeface="Arial"/>
              </a:defRPr>
            </a:lvl1pPr>
            <a:lvl2pPr marR="0" lvl="1" algn="l" rtl="0">
              <a:spcBef>
                <a:spcPts val="360"/>
              </a:spcBef>
              <a:spcAft>
                <a:spcPts val="0"/>
              </a:spcAft>
              <a:buClr>
                <a:schemeClr val="accent1"/>
              </a:buClr>
              <a:buSzPts val="1800"/>
              <a:buFont typeface="Arial"/>
              <a:buChar char="–"/>
              <a:defRPr sz="1800" b="0" i="0" u="none" strike="noStrike" cap="none">
                <a:solidFill>
                  <a:schemeClr val="lt1"/>
                </a:solidFill>
                <a:latin typeface="Arial"/>
                <a:ea typeface="Arial"/>
                <a:cs typeface="Arial"/>
                <a:sym typeface="Arial"/>
              </a:defRPr>
            </a:lvl2pPr>
            <a:lvl3pPr marR="0" lvl="2" algn="l" rtl="0">
              <a:spcBef>
                <a:spcPts val="300"/>
              </a:spcBef>
              <a:spcAft>
                <a:spcPts val="0"/>
              </a:spcAft>
              <a:buClr>
                <a:schemeClr val="hlink"/>
              </a:buClr>
              <a:buSzPts val="1500"/>
              <a:buFont typeface="Noto Sans Symbols"/>
              <a:buChar char="▪"/>
              <a:defRPr sz="1500" b="0" i="0" u="none" strike="noStrike" cap="none">
                <a:solidFill>
                  <a:schemeClr val="lt1"/>
                </a:solidFill>
                <a:latin typeface="Arial"/>
                <a:ea typeface="Arial"/>
                <a:cs typeface="Arial"/>
                <a:sym typeface="Arial"/>
              </a:defRPr>
            </a:lvl3pPr>
            <a:lvl4pPr marR="0" lvl="3" algn="l" rtl="0">
              <a:spcBef>
                <a:spcPts val="270"/>
              </a:spcBef>
              <a:spcAft>
                <a:spcPts val="0"/>
              </a:spcAft>
              <a:buClr>
                <a:schemeClr val="lt2"/>
              </a:buClr>
              <a:buSzPts val="1350"/>
              <a:buFont typeface="Arial"/>
              <a:buChar char="–"/>
              <a:defRPr sz="1350" b="0" i="0" u="none" strike="noStrike" cap="none">
                <a:solidFill>
                  <a:schemeClr val="lt1"/>
                </a:solidFill>
                <a:latin typeface="Arial"/>
                <a:ea typeface="Arial"/>
                <a:cs typeface="Arial"/>
                <a:sym typeface="Arial"/>
              </a:defRPr>
            </a:lvl4pPr>
            <a:lvl5pPr marR="0" lvl="4"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5pPr>
            <a:lvl6pPr marR="0" lvl="5"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6pPr>
            <a:lvl7pPr marR="0" lvl="6"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7pPr>
            <a:lvl8pPr marR="0" lvl="7"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8pPr>
            <a:lvl9pPr marR="0" lvl="8"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685801" y="3571475"/>
            <a:ext cx="7755600" cy="800400"/>
          </a:xfrm>
          <a:prstGeom prst="rect">
            <a:avLst/>
          </a:prstGeom>
          <a:noFill/>
          <a:ln>
            <a:noFill/>
          </a:ln>
        </p:spPr>
        <p:txBody>
          <a:bodyPr spcFirstLastPara="1" wrap="square" lIns="68575" tIns="34275" rIns="68575" bIns="34275" anchor="t" anchorCtr="0">
            <a:normAutofit/>
          </a:bodyPr>
          <a:lstStyle>
            <a:lvl1pPr marR="0" lvl="0" algn="l">
              <a:lnSpc>
                <a:spcPct val="100000"/>
              </a:lnSpc>
              <a:spcBef>
                <a:spcPts val="0"/>
              </a:spcBef>
              <a:spcAft>
                <a:spcPts val="0"/>
              </a:spcAft>
              <a:buSzPts val="1050"/>
              <a:buNone/>
              <a:defRPr sz="3300" b="1" i="0">
                <a:latin typeface="Arial"/>
                <a:ea typeface="Arial"/>
                <a:cs typeface="Arial"/>
                <a:sym typeface="Arial"/>
              </a:defRPr>
            </a:lvl1pPr>
            <a:lvl2pPr lvl="1" algn="l">
              <a:spcBef>
                <a:spcPts val="0"/>
              </a:spcBef>
              <a:spcAft>
                <a:spcPts val="0"/>
              </a:spcAft>
              <a:buSzPts val="1050"/>
              <a:buNone/>
              <a:defRPr sz="2700"/>
            </a:lvl2pPr>
            <a:lvl3pPr lvl="2" algn="l">
              <a:spcBef>
                <a:spcPts val="0"/>
              </a:spcBef>
              <a:spcAft>
                <a:spcPts val="0"/>
              </a:spcAft>
              <a:buSzPts val="1050"/>
              <a:buNone/>
              <a:defRPr sz="2700"/>
            </a:lvl3pPr>
            <a:lvl4pPr lvl="3" algn="l">
              <a:spcBef>
                <a:spcPts val="0"/>
              </a:spcBef>
              <a:spcAft>
                <a:spcPts val="0"/>
              </a:spcAft>
              <a:buSzPts val="1050"/>
              <a:buNone/>
              <a:defRPr sz="2700"/>
            </a:lvl4pPr>
            <a:lvl5pPr lvl="4" algn="l">
              <a:spcBef>
                <a:spcPts val="0"/>
              </a:spcBef>
              <a:spcAft>
                <a:spcPts val="0"/>
              </a:spcAft>
              <a:buSzPts val="1050"/>
              <a:buNone/>
              <a:defRPr sz="2700"/>
            </a:lvl5pPr>
            <a:lvl6pPr lvl="5" algn="l">
              <a:spcBef>
                <a:spcPts val="0"/>
              </a:spcBef>
              <a:spcAft>
                <a:spcPts val="0"/>
              </a:spcAft>
              <a:buSzPts val="1050"/>
              <a:buNone/>
              <a:defRPr sz="2700"/>
            </a:lvl6pPr>
            <a:lvl7pPr lvl="6" algn="l">
              <a:spcBef>
                <a:spcPts val="0"/>
              </a:spcBef>
              <a:spcAft>
                <a:spcPts val="0"/>
              </a:spcAft>
              <a:buSzPts val="1050"/>
              <a:buNone/>
              <a:defRPr sz="2700"/>
            </a:lvl7pPr>
            <a:lvl8pPr lvl="7" algn="l">
              <a:spcBef>
                <a:spcPts val="0"/>
              </a:spcBef>
              <a:spcAft>
                <a:spcPts val="0"/>
              </a:spcAft>
              <a:buSzPts val="1050"/>
              <a:buNone/>
              <a:defRPr sz="2700"/>
            </a:lvl8pPr>
            <a:lvl9pPr lvl="8" algn="l">
              <a:spcBef>
                <a:spcPts val="0"/>
              </a:spcBef>
              <a:spcAft>
                <a:spcPts val="0"/>
              </a:spcAft>
              <a:buSzPts val="1050"/>
              <a:buNone/>
              <a:defRPr sz="2700"/>
            </a:lvl9pPr>
          </a:lstStyle>
          <a:p>
            <a:endParaRPr/>
          </a:p>
        </p:txBody>
      </p:sp>
      <p:sp>
        <p:nvSpPr>
          <p:cNvPr id="33" name="Google Shape;33;p6"/>
          <p:cNvSpPr txBox="1">
            <a:spLocks noGrp="1"/>
          </p:cNvSpPr>
          <p:nvPr>
            <p:ph type="subTitle" idx="1"/>
          </p:nvPr>
        </p:nvSpPr>
        <p:spPr>
          <a:xfrm>
            <a:off x="691607" y="3222624"/>
            <a:ext cx="7730100" cy="339600"/>
          </a:xfrm>
          <a:prstGeom prst="rect">
            <a:avLst/>
          </a:prstGeom>
          <a:noFill/>
          <a:ln>
            <a:noFill/>
          </a:ln>
        </p:spPr>
        <p:txBody>
          <a:bodyPr spcFirstLastPara="1" wrap="square" lIns="68575" tIns="34275" rIns="68575" bIns="34275" anchor="t" anchorCtr="0">
            <a:noAutofit/>
          </a:bodyPr>
          <a:lstStyle>
            <a:lvl1pPr marR="0" lvl="0" algn="l" rtl="0">
              <a:spcBef>
                <a:spcPts val="420"/>
              </a:spcBef>
              <a:spcAft>
                <a:spcPts val="0"/>
              </a:spcAft>
              <a:buClr>
                <a:schemeClr val="accent2"/>
              </a:buClr>
              <a:buSzPts val="2100"/>
              <a:buFont typeface="Noto Sans Symbols"/>
              <a:buNone/>
              <a:defRPr sz="2100" b="1" i="0" u="none" strike="noStrike" cap="none">
                <a:solidFill>
                  <a:srgbClr val="2D2D2D"/>
                </a:solidFill>
                <a:latin typeface="Arial"/>
                <a:ea typeface="Arial"/>
                <a:cs typeface="Arial"/>
                <a:sym typeface="Arial"/>
              </a:defRPr>
            </a:lvl1pPr>
            <a:lvl2pPr marR="0" lvl="1" algn="l" rtl="0">
              <a:spcBef>
                <a:spcPts val="360"/>
              </a:spcBef>
              <a:spcAft>
                <a:spcPts val="0"/>
              </a:spcAft>
              <a:buClr>
                <a:schemeClr val="accent1"/>
              </a:buClr>
              <a:buSzPts val="1800"/>
              <a:buFont typeface="Arial"/>
              <a:buChar char="–"/>
              <a:defRPr sz="1800" b="0" i="0" u="none" strike="noStrike" cap="none">
                <a:solidFill>
                  <a:schemeClr val="lt1"/>
                </a:solidFill>
                <a:latin typeface="Arial"/>
                <a:ea typeface="Arial"/>
                <a:cs typeface="Arial"/>
                <a:sym typeface="Arial"/>
              </a:defRPr>
            </a:lvl2pPr>
            <a:lvl3pPr marR="0" lvl="2" algn="l" rtl="0">
              <a:spcBef>
                <a:spcPts val="300"/>
              </a:spcBef>
              <a:spcAft>
                <a:spcPts val="0"/>
              </a:spcAft>
              <a:buClr>
                <a:schemeClr val="hlink"/>
              </a:buClr>
              <a:buSzPts val="1500"/>
              <a:buFont typeface="Noto Sans Symbols"/>
              <a:buChar char="▪"/>
              <a:defRPr sz="1500" b="0" i="0" u="none" strike="noStrike" cap="none">
                <a:solidFill>
                  <a:schemeClr val="lt1"/>
                </a:solidFill>
                <a:latin typeface="Arial"/>
                <a:ea typeface="Arial"/>
                <a:cs typeface="Arial"/>
                <a:sym typeface="Arial"/>
              </a:defRPr>
            </a:lvl3pPr>
            <a:lvl4pPr marR="0" lvl="3" algn="l" rtl="0">
              <a:spcBef>
                <a:spcPts val="270"/>
              </a:spcBef>
              <a:spcAft>
                <a:spcPts val="0"/>
              </a:spcAft>
              <a:buClr>
                <a:schemeClr val="lt2"/>
              </a:buClr>
              <a:buSzPts val="1350"/>
              <a:buFont typeface="Arial"/>
              <a:buChar char="–"/>
              <a:defRPr sz="1350" b="0" i="0" u="none" strike="noStrike" cap="none">
                <a:solidFill>
                  <a:schemeClr val="lt1"/>
                </a:solidFill>
                <a:latin typeface="Arial"/>
                <a:ea typeface="Arial"/>
                <a:cs typeface="Arial"/>
                <a:sym typeface="Arial"/>
              </a:defRPr>
            </a:lvl4pPr>
            <a:lvl5pPr marR="0" lvl="4"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5pPr>
            <a:lvl6pPr marR="0" lvl="5"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6pPr>
            <a:lvl7pPr marR="0" lvl="6"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7pPr>
            <a:lvl8pPr marR="0" lvl="7"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8pPr>
            <a:lvl9pPr marR="0" lvl="8"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ingle Object with Caption Below">
  <p:cSld name="Single Object with Caption Below">
    <p:spTree>
      <p:nvGrpSpPr>
        <p:cNvPr id="1" name="Shape 34"/>
        <p:cNvGrpSpPr/>
        <p:nvPr/>
      </p:nvGrpSpPr>
      <p:grpSpPr>
        <a:xfrm>
          <a:off x="0" y="0"/>
          <a:ext cx="0" cy="0"/>
          <a:chOff x="0" y="0"/>
          <a:chExt cx="0" cy="0"/>
        </a:xfrm>
      </p:grpSpPr>
      <p:sp>
        <p:nvSpPr>
          <p:cNvPr id="35" name="Google Shape;35;p7"/>
          <p:cNvSpPr txBox="1">
            <a:spLocks noGrp="1"/>
          </p:cNvSpPr>
          <p:nvPr>
            <p:ph type="body" idx="1"/>
          </p:nvPr>
        </p:nvSpPr>
        <p:spPr>
          <a:xfrm>
            <a:off x="508001" y="352425"/>
            <a:ext cx="8136600" cy="3719400"/>
          </a:xfrm>
          <a:prstGeom prst="rect">
            <a:avLst/>
          </a:prstGeom>
          <a:noFill/>
          <a:ln>
            <a:noFill/>
          </a:ln>
        </p:spPr>
        <p:txBody>
          <a:bodyPr spcFirstLastPara="1" wrap="square" lIns="68575" tIns="34275" rIns="68575" bIns="34275" anchor="t" anchorCtr="0">
            <a:noAutofit/>
          </a:bodyPr>
          <a:lstStyle>
            <a:lvl1pPr marL="457200" marR="0" lvl="0" indent="-228600" algn="l" rtl="0">
              <a:spcBef>
                <a:spcPts val="420"/>
              </a:spcBef>
              <a:spcAft>
                <a:spcPts val="0"/>
              </a:spcAft>
              <a:buClr>
                <a:schemeClr val="accent2"/>
              </a:buClr>
              <a:buSzPts val="2100"/>
              <a:buFont typeface="Noto Sans Symbols"/>
              <a:buNone/>
              <a:defRPr sz="2100" b="1" i="0" u="none" strike="noStrike" cap="none">
                <a:solidFill>
                  <a:schemeClr val="lt1"/>
                </a:solidFill>
                <a:latin typeface="Arial"/>
                <a:ea typeface="Arial"/>
                <a:cs typeface="Arial"/>
                <a:sym typeface="Arial"/>
              </a:defRPr>
            </a:lvl1pPr>
            <a:lvl2pPr marL="914400" marR="0" lvl="1" indent="-342900" algn="l" rtl="0">
              <a:spcBef>
                <a:spcPts val="360"/>
              </a:spcBef>
              <a:spcAft>
                <a:spcPts val="0"/>
              </a:spcAft>
              <a:buClr>
                <a:schemeClr val="accent1"/>
              </a:buClr>
              <a:buSzPts val="1800"/>
              <a:buFont typeface="Arial"/>
              <a:buChar char="–"/>
              <a:defRPr sz="1800" b="0" i="0" u="none" strike="noStrike" cap="none">
                <a:solidFill>
                  <a:schemeClr val="lt1"/>
                </a:solidFill>
                <a:latin typeface="Arial"/>
                <a:ea typeface="Arial"/>
                <a:cs typeface="Arial"/>
                <a:sym typeface="Arial"/>
              </a:defRPr>
            </a:lvl2pPr>
            <a:lvl3pPr marL="1371600" marR="0" lvl="2" indent="-323850" algn="l" rtl="0">
              <a:spcBef>
                <a:spcPts val="300"/>
              </a:spcBef>
              <a:spcAft>
                <a:spcPts val="0"/>
              </a:spcAft>
              <a:buClr>
                <a:schemeClr val="hlink"/>
              </a:buClr>
              <a:buSzPts val="1500"/>
              <a:buFont typeface="Noto Sans Symbols"/>
              <a:buChar char="▪"/>
              <a:defRPr sz="1500" b="0" i="0" u="none" strike="noStrike" cap="none">
                <a:solidFill>
                  <a:schemeClr val="lt1"/>
                </a:solidFill>
                <a:latin typeface="Arial"/>
                <a:ea typeface="Arial"/>
                <a:cs typeface="Arial"/>
                <a:sym typeface="Arial"/>
              </a:defRPr>
            </a:lvl3pPr>
            <a:lvl4pPr marL="1828800" marR="0" lvl="3" indent="-314325" algn="l" rtl="0">
              <a:spcBef>
                <a:spcPts val="270"/>
              </a:spcBef>
              <a:spcAft>
                <a:spcPts val="0"/>
              </a:spcAft>
              <a:buClr>
                <a:schemeClr val="lt2"/>
              </a:buClr>
              <a:buSzPts val="1350"/>
              <a:buFont typeface="Arial"/>
              <a:buChar char="–"/>
              <a:defRPr sz="1350" b="0" i="0" u="none" strike="noStrike" cap="none">
                <a:solidFill>
                  <a:schemeClr val="lt1"/>
                </a:solidFill>
                <a:latin typeface="Arial"/>
                <a:ea typeface="Arial"/>
                <a:cs typeface="Arial"/>
                <a:sym typeface="Arial"/>
              </a:defRPr>
            </a:lvl4pPr>
            <a:lvl5pPr marL="2286000" marR="0" lvl="4" indent="-304800"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5pPr>
            <a:lvl6pPr marL="2743200" marR="0" lvl="5" indent="-304800"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6pPr>
            <a:lvl7pPr marL="3200400" marR="0" lvl="6" indent="-304800"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7pPr>
            <a:lvl8pPr marL="3657600" marR="0" lvl="7" indent="-304800"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8pPr>
            <a:lvl9pPr marL="4114800" marR="0" lvl="8" indent="-304800" algn="l" rtl="0">
              <a:spcBef>
                <a:spcPts val="240"/>
              </a:spcBef>
              <a:spcAft>
                <a:spcPts val="0"/>
              </a:spcAft>
              <a:buClr>
                <a:schemeClr val="lt2"/>
              </a:buClr>
              <a:buSzPts val="1200"/>
              <a:buFont typeface="Arial"/>
              <a:buChar char="»"/>
              <a:defRPr sz="1200" b="0" i="0" u="none" strike="noStrike" cap="none">
                <a:solidFill>
                  <a:schemeClr val="lt1"/>
                </a:solidFill>
                <a:latin typeface="Arial"/>
                <a:ea typeface="Arial"/>
                <a:cs typeface="Arial"/>
                <a:sym typeface="Arial"/>
              </a:defRPr>
            </a:lvl9pPr>
          </a:lstStyle>
          <a:p>
            <a:endParaRPr/>
          </a:p>
        </p:txBody>
      </p:sp>
      <p:sp>
        <p:nvSpPr>
          <p:cNvPr id="36" name="Google Shape;36;p7"/>
          <p:cNvSpPr txBox="1">
            <a:spLocks noGrp="1"/>
          </p:cNvSpPr>
          <p:nvPr>
            <p:ph type="body" idx="2"/>
          </p:nvPr>
        </p:nvSpPr>
        <p:spPr>
          <a:xfrm>
            <a:off x="508001" y="4144191"/>
            <a:ext cx="6105000" cy="300000"/>
          </a:xfrm>
          <a:prstGeom prst="rect">
            <a:avLst/>
          </a:prstGeom>
          <a:noFill/>
          <a:ln>
            <a:noFill/>
          </a:ln>
        </p:spPr>
        <p:txBody>
          <a:bodyPr spcFirstLastPara="1" wrap="square" lIns="68575" tIns="34275" rIns="68575" bIns="34275" anchor="t" anchorCtr="0">
            <a:spAutoFit/>
          </a:bodyPr>
          <a:lstStyle>
            <a:lvl1pPr marL="457200" marR="0" lvl="0" indent="-228600" algn="l" rtl="0">
              <a:spcBef>
                <a:spcPts val="300"/>
              </a:spcBef>
              <a:spcAft>
                <a:spcPts val="0"/>
              </a:spcAft>
              <a:buClr>
                <a:schemeClr val="accent2"/>
              </a:buClr>
              <a:buSzPts val="1500"/>
              <a:buFont typeface="Noto Sans Symbols"/>
              <a:buNone/>
              <a:defRPr sz="1500" b="0" i="0" u="none" strike="noStrike" cap="none">
                <a:solidFill>
                  <a:schemeClr val="lt1"/>
                </a:solidFill>
                <a:latin typeface="Arial"/>
                <a:ea typeface="Arial"/>
                <a:cs typeface="Arial"/>
                <a:sym typeface="Arial"/>
              </a:defRPr>
            </a:lvl1pPr>
            <a:lvl2pPr marL="914400" marR="0" lvl="1" indent="-228600" algn="l" rtl="0">
              <a:spcBef>
                <a:spcPts val="270"/>
              </a:spcBef>
              <a:spcAft>
                <a:spcPts val="0"/>
              </a:spcAft>
              <a:buClr>
                <a:schemeClr val="accent1"/>
              </a:buClr>
              <a:buSzPts val="1350"/>
              <a:buFont typeface="Arial"/>
              <a:buNone/>
              <a:defRPr sz="1350" b="0" i="0" u="none" strike="noStrike" cap="none">
                <a:solidFill>
                  <a:schemeClr val="lt1"/>
                </a:solidFill>
                <a:latin typeface="Arial"/>
                <a:ea typeface="Arial"/>
                <a:cs typeface="Arial"/>
                <a:sym typeface="Arial"/>
              </a:defRPr>
            </a:lvl2pPr>
            <a:lvl3pPr marL="1371600" marR="0" lvl="2" indent="-228600" algn="l" rtl="0">
              <a:spcBef>
                <a:spcPts val="240"/>
              </a:spcBef>
              <a:spcAft>
                <a:spcPts val="0"/>
              </a:spcAft>
              <a:buClr>
                <a:schemeClr val="hlink"/>
              </a:buClr>
              <a:buSzPts val="1200"/>
              <a:buFont typeface="Noto Sans Symbols"/>
              <a:buNone/>
              <a:defRPr sz="1200" b="0" i="0" u="none" strike="noStrike" cap="none">
                <a:solidFill>
                  <a:schemeClr val="lt1"/>
                </a:solidFill>
                <a:latin typeface="Arial"/>
                <a:ea typeface="Arial"/>
                <a:cs typeface="Arial"/>
                <a:sym typeface="Arial"/>
              </a:defRPr>
            </a:lvl3pPr>
            <a:lvl4pPr marL="1828800" marR="0" lvl="3" indent="-228600" algn="l" rtl="0">
              <a:spcBef>
                <a:spcPts val="210"/>
              </a:spcBef>
              <a:spcAft>
                <a:spcPts val="0"/>
              </a:spcAft>
              <a:buClr>
                <a:schemeClr val="lt2"/>
              </a:buClr>
              <a:buSzPts val="1050"/>
              <a:buFont typeface="Arial"/>
              <a:buNone/>
              <a:defRPr sz="1050" b="0" i="0" u="none" strike="noStrike" cap="none">
                <a:solidFill>
                  <a:schemeClr val="lt1"/>
                </a:solidFill>
                <a:latin typeface="Arial"/>
                <a:ea typeface="Arial"/>
                <a:cs typeface="Arial"/>
                <a:sym typeface="Arial"/>
              </a:defRPr>
            </a:lvl4pPr>
            <a:lvl5pPr marL="2286000" marR="0" lvl="4" indent="-228600" algn="l" rtl="0">
              <a:spcBef>
                <a:spcPts val="210"/>
              </a:spcBef>
              <a:spcAft>
                <a:spcPts val="0"/>
              </a:spcAft>
              <a:buClr>
                <a:schemeClr val="lt2"/>
              </a:buClr>
              <a:buSzPts val="1050"/>
              <a:buFont typeface="Arial"/>
              <a:buNone/>
              <a:defRPr sz="1050" b="0" i="0" u="none" strike="noStrike" cap="none">
                <a:solidFill>
                  <a:schemeClr val="lt1"/>
                </a:solidFill>
                <a:latin typeface="Arial"/>
                <a:ea typeface="Arial"/>
                <a:cs typeface="Arial"/>
                <a:sym typeface="Arial"/>
              </a:defRPr>
            </a:lvl5pPr>
            <a:lvl6pPr marL="2743200" marR="0" lvl="5" indent="-228600" algn="l" rtl="0">
              <a:spcBef>
                <a:spcPts val="210"/>
              </a:spcBef>
              <a:spcAft>
                <a:spcPts val="0"/>
              </a:spcAft>
              <a:buClr>
                <a:schemeClr val="lt2"/>
              </a:buClr>
              <a:buSzPts val="1050"/>
              <a:buFont typeface="Arial"/>
              <a:buNone/>
              <a:defRPr sz="1050" b="0" i="0" u="none" strike="noStrike" cap="none">
                <a:solidFill>
                  <a:schemeClr val="lt1"/>
                </a:solidFill>
                <a:latin typeface="Arial"/>
                <a:ea typeface="Arial"/>
                <a:cs typeface="Arial"/>
                <a:sym typeface="Arial"/>
              </a:defRPr>
            </a:lvl6pPr>
            <a:lvl7pPr marL="3200400" marR="0" lvl="6" indent="-228600" algn="l" rtl="0">
              <a:spcBef>
                <a:spcPts val="210"/>
              </a:spcBef>
              <a:spcAft>
                <a:spcPts val="0"/>
              </a:spcAft>
              <a:buClr>
                <a:schemeClr val="lt2"/>
              </a:buClr>
              <a:buSzPts val="1050"/>
              <a:buFont typeface="Arial"/>
              <a:buNone/>
              <a:defRPr sz="1050" b="0" i="0" u="none" strike="noStrike" cap="none">
                <a:solidFill>
                  <a:schemeClr val="lt1"/>
                </a:solidFill>
                <a:latin typeface="Arial"/>
                <a:ea typeface="Arial"/>
                <a:cs typeface="Arial"/>
                <a:sym typeface="Arial"/>
              </a:defRPr>
            </a:lvl7pPr>
            <a:lvl8pPr marL="3657600" marR="0" lvl="7" indent="-228600" algn="l" rtl="0">
              <a:spcBef>
                <a:spcPts val="210"/>
              </a:spcBef>
              <a:spcAft>
                <a:spcPts val="0"/>
              </a:spcAft>
              <a:buClr>
                <a:schemeClr val="lt2"/>
              </a:buClr>
              <a:buSzPts val="1050"/>
              <a:buFont typeface="Arial"/>
              <a:buNone/>
              <a:defRPr sz="1050" b="0" i="0" u="none" strike="noStrike" cap="none">
                <a:solidFill>
                  <a:schemeClr val="lt1"/>
                </a:solidFill>
                <a:latin typeface="Arial"/>
                <a:ea typeface="Arial"/>
                <a:cs typeface="Arial"/>
                <a:sym typeface="Arial"/>
              </a:defRPr>
            </a:lvl8pPr>
            <a:lvl9pPr marL="4114800" marR="0" lvl="8" indent="-228600" algn="l" rtl="0">
              <a:spcBef>
                <a:spcPts val="210"/>
              </a:spcBef>
              <a:spcAft>
                <a:spcPts val="0"/>
              </a:spcAft>
              <a:buClr>
                <a:schemeClr val="lt2"/>
              </a:buClr>
              <a:buSzPts val="1050"/>
              <a:buFont typeface="Arial"/>
              <a:buNone/>
              <a:defRPr sz="1050" b="0" i="0" u="none" strike="noStrike" cap="none">
                <a:solidFill>
                  <a:schemeClr val="lt1"/>
                </a:solidFill>
                <a:latin typeface="Arial"/>
                <a:ea typeface="Arial"/>
                <a:cs typeface="Arial"/>
                <a:sym typeface="Aria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7"/>
        <p:cNvGrpSpPr/>
        <p:nvPr/>
      </p:nvGrpSpPr>
      <p:grpSpPr>
        <a:xfrm>
          <a:off x="0" y="0"/>
          <a:ext cx="0" cy="0"/>
          <a:chOff x="0" y="0"/>
          <a:chExt cx="0" cy="0"/>
        </a:xfrm>
      </p:grpSpPr>
      <p:sp>
        <p:nvSpPr>
          <p:cNvPr id="38" name="Google Shape;38;p8"/>
          <p:cNvSpPr txBox="1">
            <a:spLocks noGrp="1"/>
          </p:cNvSpPr>
          <p:nvPr>
            <p:ph type="body" idx="1"/>
          </p:nvPr>
        </p:nvSpPr>
        <p:spPr>
          <a:xfrm>
            <a:off x="457200" y="1200150"/>
            <a:ext cx="4038600" cy="1500300"/>
          </a:xfrm>
          <a:prstGeom prst="rect">
            <a:avLst/>
          </a:prstGeom>
          <a:noFill/>
          <a:ln>
            <a:noFill/>
          </a:ln>
        </p:spPr>
        <p:txBody>
          <a:bodyPr spcFirstLastPara="1" wrap="square" lIns="68575" tIns="34275" rIns="68575" bIns="34275" anchor="t" anchorCtr="0">
            <a:spAutoFit/>
          </a:bodyPr>
          <a:lstStyle>
            <a:lvl1pPr marL="457200" marR="0" lvl="0" indent="-361950" algn="l" rtl="0">
              <a:spcBef>
                <a:spcPts val="420"/>
              </a:spcBef>
              <a:spcAft>
                <a:spcPts val="0"/>
              </a:spcAft>
              <a:buClr>
                <a:srgbClr val="2D2D2D"/>
              </a:buClr>
              <a:buSzPts val="2100"/>
              <a:buFont typeface="Noto Sans Symbols"/>
              <a:buChar char="▪"/>
              <a:defRPr sz="2100" b="0" i="0" u="none" strike="noStrike" cap="none">
                <a:solidFill>
                  <a:schemeClr val="lt1"/>
                </a:solidFill>
                <a:latin typeface="Arial"/>
                <a:ea typeface="Arial"/>
                <a:cs typeface="Arial"/>
                <a:sym typeface="Arial"/>
              </a:defRPr>
            </a:lvl1pPr>
            <a:lvl2pPr marL="914400" marR="0" lvl="1" indent="-342900" algn="l" rtl="0">
              <a:spcBef>
                <a:spcPts val="360"/>
              </a:spcBef>
              <a:spcAft>
                <a:spcPts val="0"/>
              </a:spcAft>
              <a:buClr>
                <a:srgbClr val="2D2D2D"/>
              </a:buClr>
              <a:buSzPts val="1800"/>
              <a:buFont typeface="Noto Sans Symbols"/>
              <a:buChar char="▪"/>
              <a:defRPr sz="1800" b="0" i="0" u="none" strike="noStrike" cap="none">
                <a:solidFill>
                  <a:schemeClr val="lt1"/>
                </a:solidFill>
                <a:latin typeface="Arial"/>
                <a:ea typeface="Arial"/>
                <a:cs typeface="Arial"/>
                <a:sym typeface="Arial"/>
              </a:defRPr>
            </a:lvl2pPr>
            <a:lvl3pPr marL="1371600" marR="0" lvl="2" indent="-323850" algn="l" rtl="0">
              <a:spcBef>
                <a:spcPts val="300"/>
              </a:spcBef>
              <a:spcAft>
                <a:spcPts val="0"/>
              </a:spcAft>
              <a:buClr>
                <a:srgbClr val="2D2D2D"/>
              </a:buClr>
              <a:buSzPts val="1500"/>
              <a:buFont typeface="Noto Sans Symbols"/>
              <a:buChar char="▪"/>
              <a:defRPr sz="1500" b="0" i="0" u="none" strike="noStrike" cap="none">
                <a:solidFill>
                  <a:schemeClr val="lt1"/>
                </a:solidFill>
                <a:latin typeface="Arial"/>
                <a:ea typeface="Arial"/>
                <a:cs typeface="Arial"/>
                <a:sym typeface="Arial"/>
              </a:defRPr>
            </a:lvl3pPr>
            <a:lvl4pPr marL="1828800" marR="0" lvl="3" indent="-314325" algn="l" rtl="0">
              <a:spcBef>
                <a:spcPts val="270"/>
              </a:spcBef>
              <a:spcAft>
                <a:spcPts val="0"/>
              </a:spcAft>
              <a:buClr>
                <a:srgbClr val="2D2D2D"/>
              </a:buClr>
              <a:buSzPts val="1350"/>
              <a:buFont typeface="Noto Sans Symbols"/>
              <a:buChar char="▪"/>
              <a:defRPr sz="1350" b="0" i="0" u="none" strike="noStrike" cap="none">
                <a:solidFill>
                  <a:schemeClr val="lt1"/>
                </a:solidFill>
                <a:latin typeface="Arial"/>
                <a:ea typeface="Arial"/>
                <a:cs typeface="Arial"/>
                <a:sym typeface="Arial"/>
              </a:defRPr>
            </a:lvl4pPr>
            <a:lvl5pPr marL="2286000" marR="0" lvl="4" indent="-314325" algn="l" rtl="0">
              <a:spcBef>
                <a:spcPts val="270"/>
              </a:spcBef>
              <a:spcAft>
                <a:spcPts val="0"/>
              </a:spcAft>
              <a:buClr>
                <a:srgbClr val="2D2D2D"/>
              </a:buClr>
              <a:buSzPts val="1350"/>
              <a:buFont typeface="Noto Sans Symbols"/>
              <a:buChar char="▪"/>
              <a:defRPr sz="1350" b="0" i="0" u="none" strike="noStrike" cap="none">
                <a:solidFill>
                  <a:schemeClr val="lt1"/>
                </a:solidFill>
                <a:latin typeface="Arial"/>
                <a:ea typeface="Arial"/>
                <a:cs typeface="Arial"/>
                <a:sym typeface="Arial"/>
              </a:defRPr>
            </a:lvl5pPr>
            <a:lvl6pPr marL="2743200" marR="0" lvl="5" indent="-314325" algn="l" rtl="0">
              <a:spcBef>
                <a:spcPts val="270"/>
              </a:spcBef>
              <a:spcAft>
                <a:spcPts val="0"/>
              </a:spcAft>
              <a:buClr>
                <a:schemeClr val="lt2"/>
              </a:buClr>
              <a:buSzPts val="1350"/>
              <a:buFont typeface="Arial"/>
              <a:buChar char="»"/>
              <a:defRPr sz="1350" b="0" i="0" u="none" strike="noStrike" cap="none">
                <a:solidFill>
                  <a:schemeClr val="lt1"/>
                </a:solidFill>
                <a:latin typeface="Arial"/>
                <a:ea typeface="Arial"/>
                <a:cs typeface="Arial"/>
                <a:sym typeface="Arial"/>
              </a:defRPr>
            </a:lvl6pPr>
            <a:lvl7pPr marL="3200400" marR="0" lvl="6" indent="-314325" algn="l" rtl="0">
              <a:spcBef>
                <a:spcPts val="270"/>
              </a:spcBef>
              <a:spcAft>
                <a:spcPts val="0"/>
              </a:spcAft>
              <a:buClr>
                <a:schemeClr val="lt2"/>
              </a:buClr>
              <a:buSzPts val="1350"/>
              <a:buFont typeface="Arial"/>
              <a:buChar char="»"/>
              <a:defRPr sz="1350" b="0" i="0" u="none" strike="noStrike" cap="none">
                <a:solidFill>
                  <a:schemeClr val="lt1"/>
                </a:solidFill>
                <a:latin typeface="Arial"/>
                <a:ea typeface="Arial"/>
                <a:cs typeface="Arial"/>
                <a:sym typeface="Arial"/>
              </a:defRPr>
            </a:lvl7pPr>
            <a:lvl8pPr marL="3657600" marR="0" lvl="7" indent="-314325" algn="l" rtl="0">
              <a:spcBef>
                <a:spcPts val="270"/>
              </a:spcBef>
              <a:spcAft>
                <a:spcPts val="0"/>
              </a:spcAft>
              <a:buClr>
                <a:schemeClr val="lt2"/>
              </a:buClr>
              <a:buSzPts val="1350"/>
              <a:buFont typeface="Arial"/>
              <a:buChar char="»"/>
              <a:defRPr sz="1350" b="0" i="0" u="none" strike="noStrike" cap="none">
                <a:solidFill>
                  <a:schemeClr val="lt1"/>
                </a:solidFill>
                <a:latin typeface="Arial"/>
                <a:ea typeface="Arial"/>
                <a:cs typeface="Arial"/>
                <a:sym typeface="Arial"/>
              </a:defRPr>
            </a:lvl8pPr>
            <a:lvl9pPr marL="4114800" marR="0" lvl="8" indent="-314325" algn="l" rtl="0">
              <a:spcBef>
                <a:spcPts val="270"/>
              </a:spcBef>
              <a:spcAft>
                <a:spcPts val="0"/>
              </a:spcAft>
              <a:buClr>
                <a:schemeClr val="lt2"/>
              </a:buClr>
              <a:buSzPts val="1350"/>
              <a:buFont typeface="Arial"/>
              <a:buChar char="»"/>
              <a:defRPr sz="1350" b="0" i="0" u="none" strike="noStrike" cap="none">
                <a:solidFill>
                  <a:schemeClr val="lt1"/>
                </a:solidFill>
                <a:latin typeface="Arial"/>
                <a:ea typeface="Arial"/>
                <a:cs typeface="Arial"/>
                <a:sym typeface="Arial"/>
              </a:defRPr>
            </a:lvl9pPr>
          </a:lstStyle>
          <a:p>
            <a:endParaRPr/>
          </a:p>
        </p:txBody>
      </p:sp>
      <p:sp>
        <p:nvSpPr>
          <p:cNvPr id="39" name="Google Shape;39;p8"/>
          <p:cNvSpPr txBox="1">
            <a:spLocks noGrp="1"/>
          </p:cNvSpPr>
          <p:nvPr>
            <p:ph type="body" idx="2"/>
          </p:nvPr>
        </p:nvSpPr>
        <p:spPr>
          <a:xfrm>
            <a:off x="4648200" y="1200150"/>
            <a:ext cx="4038600" cy="1500300"/>
          </a:xfrm>
          <a:prstGeom prst="rect">
            <a:avLst/>
          </a:prstGeom>
          <a:noFill/>
          <a:ln>
            <a:noFill/>
          </a:ln>
        </p:spPr>
        <p:txBody>
          <a:bodyPr spcFirstLastPara="1" wrap="square" lIns="68575" tIns="34275" rIns="68575" bIns="34275" anchor="t" anchorCtr="0">
            <a:spAutoFit/>
          </a:bodyPr>
          <a:lstStyle>
            <a:lvl1pPr marL="457200" marR="0" lvl="0" indent="-361950" algn="l" rtl="0">
              <a:spcBef>
                <a:spcPts val="420"/>
              </a:spcBef>
              <a:spcAft>
                <a:spcPts val="0"/>
              </a:spcAft>
              <a:buClr>
                <a:srgbClr val="2D2D2D"/>
              </a:buClr>
              <a:buSzPts val="2100"/>
              <a:buFont typeface="Noto Sans Symbols"/>
              <a:buChar char="▪"/>
              <a:defRPr sz="2100" b="0" i="0" u="none" strike="noStrike" cap="none">
                <a:solidFill>
                  <a:schemeClr val="lt1"/>
                </a:solidFill>
                <a:latin typeface="Arial"/>
                <a:ea typeface="Arial"/>
                <a:cs typeface="Arial"/>
                <a:sym typeface="Arial"/>
              </a:defRPr>
            </a:lvl1pPr>
            <a:lvl2pPr marL="914400" marR="0" lvl="1" indent="-342900" algn="l" rtl="0">
              <a:spcBef>
                <a:spcPts val="360"/>
              </a:spcBef>
              <a:spcAft>
                <a:spcPts val="0"/>
              </a:spcAft>
              <a:buClr>
                <a:srgbClr val="2D2D2D"/>
              </a:buClr>
              <a:buSzPts val="1800"/>
              <a:buFont typeface="Noto Sans Symbols"/>
              <a:buChar char="▪"/>
              <a:defRPr sz="1800" b="0" i="0" u="none" strike="noStrike" cap="none">
                <a:solidFill>
                  <a:schemeClr val="lt1"/>
                </a:solidFill>
                <a:latin typeface="Arial"/>
                <a:ea typeface="Arial"/>
                <a:cs typeface="Arial"/>
                <a:sym typeface="Arial"/>
              </a:defRPr>
            </a:lvl2pPr>
            <a:lvl3pPr marL="1371600" marR="0" lvl="2" indent="-323850" algn="l" rtl="0">
              <a:spcBef>
                <a:spcPts val="300"/>
              </a:spcBef>
              <a:spcAft>
                <a:spcPts val="0"/>
              </a:spcAft>
              <a:buClr>
                <a:srgbClr val="2D2D2D"/>
              </a:buClr>
              <a:buSzPts val="1500"/>
              <a:buFont typeface="Noto Sans Symbols"/>
              <a:buChar char="▪"/>
              <a:defRPr sz="1500" b="0" i="0" u="none" strike="noStrike" cap="none">
                <a:solidFill>
                  <a:schemeClr val="lt1"/>
                </a:solidFill>
                <a:latin typeface="Arial"/>
                <a:ea typeface="Arial"/>
                <a:cs typeface="Arial"/>
                <a:sym typeface="Arial"/>
              </a:defRPr>
            </a:lvl3pPr>
            <a:lvl4pPr marL="1828800" marR="0" lvl="3" indent="-314325" algn="l" rtl="0">
              <a:spcBef>
                <a:spcPts val="270"/>
              </a:spcBef>
              <a:spcAft>
                <a:spcPts val="0"/>
              </a:spcAft>
              <a:buClr>
                <a:srgbClr val="2D2D2D"/>
              </a:buClr>
              <a:buSzPts val="1350"/>
              <a:buFont typeface="Noto Sans Symbols"/>
              <a:buChar char="▪"/>
              <a:defRPr sz="1350" b="0" i="0" u="none" strike="noStrike" cap="none">
                <a:solidFill>
                  <a:schemeClr val="lt1"/>
                </a:solidFill>
                <a:latin typeface="Arial"/>
                <a:ea typeface="Arial"/>
                <a:cs typeface="Arial"/>
                <a:sym typeface="Arial"/>
              </a:defRPr>
            </a:lvl4pPr>
            <a:lvl5pPr marL="2286000" marR="0" lvl="4" indent="-314325" algn="l" rtl="0">
              <a:spcBef>
                <a:spcPts val="270"/>
              </a:spcBef>
              <a:spcAft>
                <a:spcPts val="0"/>
              </a:spcAft>
              <a:buClr>
                <a:srgbClr val="2D2D2D"/>
              </a:buClr>
              <a:buSzPts val="1350"/>
              <a:buFont typeface="Noto Sans Symbols"/>
              <a:buChar char="▪"/>
              <a:defRPr sz="1350" b="0" i="0" u="none" strike="noStrike" cap="none">
                <a:solidFill>
                  <a:schemeClr val="lt1"/>
                </a:solidFill>
                <a:latin typeface="Arial"/>
                <a:ea typeface="Arial"/>
                <a:cs typeface="Arial"/>
                <a:sym typeface="Arial"/>
              </a:defRPr>
            </a:lvl5pPr>
            <a:lvl6pPr marL="2743200" marR="0" lvl="5" indent="-314325" algn="l" rtl="0">
              <a:spcBef>
                <a:spcPts val="270"/>
              </a:spcBef>
              <a:spcAft>
                <a:spcPts val="0"/>
              </a:spcAft>
              <a:buClr>
                <a:schemeClr val="lt2"/>
              </a:buClr>
              <a:buSzPts val="1350"/>
              <a:buFont typeface="Arial"/>
              <a:buChar char="»"/>
              <a:defRPr sz="1350" b="0" i="0" u="none" strike="noStrike" cap="none">
                <a:solidFill>
                  <a:schemeClr val="lt1"/>
                </a:solidFill>
                <a:latin typeface="Arial"/>
                <a:ea typeface="Arial"/>
                <a:cs typeface="Arial"/>
                <a:sym typeface="Arial"/>
              </a:defRPr>
            </a:lvl6pPr>
            <a:lvl7pPr marL="3200400" marR="0" lvl="6" indent="-314325" algn="l" rtl="0">
              <a:spcBef>
                <a:spcPts val="270"/>
              </a:spcBef>
              <a:spcAft>
                <a:spcPts val="0"/>
              </a:spcAft>
              <a:buClr>
                <a:schemeClr val="lt2"/>
              </a:buClr>
              <a:buSzPts val="1350"/>
              <a:buFont typeface="Arial"/>
              <a:buChar char="»"/>
              <a:defRPr sz="1350" b="0" i="0" u="none" strike="noStrike" cap="none">
                <a:solidFill>
                  <a:schemeClr val="lt1"/>
                </a:solidFill>
                <a:latin typeface="Arial"/>
                <a:ea typeface="Arial"/>
                <a:cs typeface="Arial"/>
                <a:sym typeface="Arial"/>
              </a:defRPr>
            </a:lvl7pPr>
            <a:lvl8pPr marL="3657600" marR="0" lvl="7" indent="-314325" algn="l" rtl="0">
              <a:spcBef>
                <a:spcPts val="270"/>
              </a:spcBef>
              <a:spcAft>
                <a:spcPts val="0"/>
              </a:spcAft>
              <a:buClr>
                <a:schemeClr val="lt2"/>
              </a:buClr>
              <a:buSzPts val="1350"/>
              <a:buFont typeface="Arial"/>
              <a:buChar char="»"/>
              <a:defRPr sz="1350" b="0" i="0" u="none" strike="noStrike" cap="none">
                <a:solidFill>
                  <a:schemeClr val="lt1"/>
                </a:solidFill>
                <a:latin typeface="Arial"/>
                <a:ea typeface="Arial"/>
                <a:cs typeface="Arial"/>
                <a:sym typeface="Arial"/>
              </a:defRPr>
            </a:lvl8pPr>
            <a:lvl9pPr marL="4114800" marR="0" lvl="8" indent="-314325" algn="l" rtl="0">
              <a:spcBef>
                <a:spcPts val="270"/>
              </a:spcBef>
              <a:spcAft>
                <a:spcPts val="0"/>
              </a:spcAft>
              <a:buClr>
                <a:schemeClr val="lt2"/>
              </a:buClr>
              <a:buSzPts val="1350"/>
              <a:buFont typeface="Arial"/>
              <a:buChar char="»"/>
              <a:defRPr sz="1350" b="0" i="0" u="none" strike="noStrike" cap="none">
                <a:solidFill>
                  <a:schemeClr val="lt1"/>
                </a:solidFill>
                <a:latin typeface="Arial"/>
                <a:ea typeface="Arial"/>
                <a:cs typeface="Arial"/>
                <a:sym typeface="Arial"/>
              </a:defRPr>
            </a:lvl9pPr>
          </a:lstStyle>
          <a:p>
            <a:endParaRPr/>
          </a:p>
        </p:txBody>
      </p:sp>
      <p:sp>
        <p:nvSpPr>
          <p:cNvPr id="40" name="Google Shape;40;p8"/>
          <p:cNvSpPr txBox="1">
            <a:spLocks noGrp="1"/>
          </p:cNvSpPr>
          <p:nvPr>
            <p:ph type="title"/>
          </p:nvPr>
        </p:nvSpPr>
        <p:spPr>
          <a:xfrm>
            <a:off x="457200" y="561976"/>
            <a:ext cx="8229600" cy="577200"/>
          </a:xfrm>
          <a:prstGeom prst="rect">
            <a:avLst/>
          </a:prstGeom>
          <a:noFill/>
          <a:ln>
            <a:noFill/>
          </a:ln>
        </p:spPr>
        <p:txBody>
          <a:bodyPr spcFirstLastPara="1" wrap="square" lIns="68575" tIns="34275" rIns="68575" bIns="34275" anchor="t" anchorCtr="0">
            <a:spAutoFit/>
          </a:bodyPr>
          <a:lstStyle>
            <a:lvl1pPr lvl="0" algn="l">
              <a:spcBef>
                <a:spcPts val="0"/>
              </a:spcBef>
              <a:spcAft>
                <a:spcPts val="0"/>
              </a:spcAft>
              <a:buSzPts val="1050"/>
              <a:buNone/>
              <a:defRPr sz="3300" b="1" i="0" cap="none">
                <a:latin typeface="Arial"/>
                <a:ea typeface="Arial"/>
                <a:cs typeface="Arial"/>
                <a:sym typeface="Arial"/>
              </a:defRPr>
            </a:lvl1pPr>
            <a:lvl2pPr lvl="1" algn="l">
              <a:spcBef>
                <a:spcPts val="0"/>
              </a:spcBef>
              <a:spcAft>
                <a:spcPts val="0"/>
              </a:spcAft>
              <a:buSzPts val="1050"/>
              <a:buNone/>
              <a:defRPr sz="2700"/>
            </a:lvl2pPr>
            <a:lvl3pPr lvl="2" algn="l">
              <a:spcBef>
                <a:spcPts val="0"/>
              </a:spcBef>
              <a:spcAft>
                <a:spcPts val="0"/>
              </a:spcAft>
              <a:buSzPts val="1050"/>
              <a:buNone/>
              <a:defRPr sz="2700"/>
            </a:lvl3pPr>
            <a:lvl4pPr lvl="3" algn="l">
              <a:spcBef>
                <a:spcPts val="0"/>
              </a:spcBef>
              <a:spcAft>
                <a:spcPts val="0"/>
              </a:spcAft>
              <a:buSzPts val="1050"/>
              <a:buNone/>
              <a:defRPr sz="2700"/>
            </a:lvl4pPr>
            <a:lvl5pPr lvl="4" algn="l">
              <a:spcBef>
                <a:spcPts val="0"/>
              </a:spcBef>
              <a:spcAft>
                <a:spcPts val="0"/>
              </a:spcAft>
              <a:buSzPts val="1050"/>
              <a:buNone/>
              <a:defRPr sz="2700"/>
            </a:lvl5pPr>
            <a:lvl6pPr lvl="5" algn="l">
              <a:spcBef>
                <a:spcPts val="0"/>
              </a:spcBef>
              <a:spcAft>
                <a:spcPts val="0"/>
              </a:spcAft>
              <a:buSzPts val="1050"/>
              <a:buNone/>
              <a:defRPr sz="2700"/>
            </a:lvl6pPr>
            <a:lvl7pPr lvl="6" algn="l">
              <a:spcBef>
                <a:spcPts val="0"/>
              </a:spcBef>
              <a:spcAft>
                <a:spcPts val="0"/>
              </a:spcAft>
              <a:buSzPts val="1050"/>
              <a:buNone/>
              <a:defRPr sz="2700"/>
            </a:lvl7pPr>
            <a:lvl8pPr lvl="7" algn="l">
              <a:spcBef>
                <a:spcPts val="0"/>
              </a:spcBef>
              <a:spcAft>
                <a:spcPts val="0"/>
              </a:spcAft>
              <a:buSzPts val="1050"/>
              <a:buNone/>
              <a:defRPr sz="2700"/>
            </a:lvl8pPr>
            <a:lvl9pPr lvl="8" algn="l">
              <a:spcBef>
                <a:spcPts val="0"/>
              </a:spcBef>
              <a:spcAft>
                <a:spcPts val="0"/>
              </a:spcAft>
              <a:buSzPts val="1050"/>
              <a:buNone/>
              <a:defRPr sz="27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1"/>
        <p:cNvGrpSpPr/>
        <p:nvPr/>
      </p:nvGrpSpPr>
      <p:grpSpPr>
        <a:xfrm>
          <a:off x="0" y="0"/>
          <a:ext cx="0" cy="0"/>
          <a:chOff x="0" y="0"/>
          <a:chExt cx="0" cy="0"/>
        </a:xfrm>
      </p:grpSpPr>
      <p:sp>
        <p:nvSpPr>
          <p:cNvPr id="42" name="Google Shape;42;p9"/>
          <p:cNvSpPr txBox="1">
            <a:spLocks noGrp="1"/>
          </p:cNvSpPr>
          <p:nvPr>
            <p:ph type="ctrTitle"/>
          </p:nvPr>
        </p:nvSpPr>
        <p:spPr>
          <a:xfrm>
            <a:off x="1143000" y="841773"/>
            <a:ext cx="6858000" cy="728100"/>
          </a:xfrm>
          <a:prstGeom prst="rect">
            <a:avLst/>
          </a:prstGeom>
          <a:noFill/>
          <a:ln>
            <a:noFill/>
          </a:ln>
        </p:spPr>
        <p:txBody>
          <a:bodyPr spcFirstLastPara="1" wrap="square" lIns="91425" tIns="45700" rIns="91425" bIns="45700" anchor="b" anchorCtr="0">
            <a:normAutofit/>
          </a:bodyPr>
          <a:lstStyle>
            <a:lvl1pPr marR="0" lvl="0" algn="ctr">
              <a:spcBef>
                <a:spcPts val="0"/>
              </a:spcBef>
              <a:spcAft>
                <a:spcPts val="0"/>
              </a:spcAft>
              <a:buSzPts val="1050"/>
              <a:buFont typeface="Raleway"/>
              <a:buNone/>
              <a:defRPr sz="3375" i="0" u="none" strike="noStrike" cap="none">
                <a:solidFill>
                  <a:schemeClr val="lt1"/>
                </a:solidFill>
                <a:latin typeface="Raleway"/>
                <a:ea typeface="Raleway"/>
                <a:cs typeface="Raleway"/>
                <a:sym typeface="Raleway"/>
              </a:defRPr>
            </a:lvl1pPr>
            <a:lvl2pPr marR="0" lvl="1" algn="l">
              <a:spcBef>
                <a:spcPts val="0"/>
              </a:spcBef>
              <a:spcAft>
                <a:spcPts val="0"/>
              </a:spcAft>
              <a:buSzPts val="1050"/>
              <a:buNone/>
              <a:defRPr sz="2700" b="0" i="0" u="none" strike="noStrike" cap="none">
                <a:solidFill>
                  <a:schemeClr val="lt1"/>
                </a:solidFill>
                <a:latin typeface="Calibri"/>
                <a:ea typeface="Calibri"/>
                <a:cs typeface="Calibri"/>
                <a:sym typeface="Calibri"/>
              </a:defRPr>
            </a:lvl2pPr>
            <a:lvl3pPr marR="0" lvl="2" algn="l">
              <a:spcBef>
                <a:spcPts val="0"/>
              </a:spcBef>
              <a:spcAft>
                <a:spcPts val="0"/>
              </a:spcAft>
              <a:buSzPts val="1050"/>
              <a:buNone/>
              <a:defRPr sz="2700" b="0" i="0" u="none" strike="noStrike" cap="none">
                <a:solidFill>
                  <a:schemeClr val="lt1"/>
                </a:solidFill>
                <a:latin typeface="Calibri"/>
                <a:ea typeface="Calibri"/>
                <a:cs typeface="Calibri"/>
                <a:sym typeface="Calibri"/>
              </a:defRPr>
            </a:lvl3pPr>
            <a:lvl4pPr marR="0" lvl="3" algn="l">
              <a:spcBef>
                <a:spcPts val="0"/>
              </a:spcBef>
              <a:spcAft>
                <a:spcPts val="0"/>
              </a:spcAft>
              <a:buSzPts val="1050"/>
              <a:buNone/>
              <a:defRPr sz="2700" b="0" i="0" u="none" strike="noStrike" cap="none">
                <a:solidFill>
                  <a:schemeClr val="lt1"/>
                </a:solidFill>
                <a:latin typeface="Calibri"/>
                <a:ea typeface="Calibri"/>
                <a:cs typeface="Calibri"/>
                <a:sym typeface="Calibri"/>
              </a:defRPr>
            </a:lvl4pPr>
            <a:lvl5pPr marR="0" lvl="4" algn="l">
              <a:spcBef>
                <a:spcPts val="0"/>
              </a:spcBef>
              <a:spcAft>
                <a:spcPts val="0"/>
              </a:spcAft>
              <a:buSzPts val="1050"/>
              <a:buNone/>
              <a:defRPr sz="2700" b="0" i="0" u="none" strike="noStrike" cap="none">
                <a:solidFill>
                  <a:schemeClr val="lt1"/>
                </a:solidFill>
                <a:latin typeface="Calibri"/>
                <a:ea typeface="Calibri"/>
                <a:cs typeface="Calibri"/>
                <a:sym typeface="Calibri"/>
              </a:defRPr>
            </a:lvl5pPr>
            <a:lvl6pPr marR="0" lvl="5" algn="l">
              <a:spcBef>
                <a:spcPts val="0"/>
              </a:spcBef>
              <a:spcAft>
                <a:spcPts val="0"/>
              </a:spcAft>
              <a:buSzPts val="1050"/>
              <a:buNone/>
              <a:defRPr sz="2700" b="1" i="0" u="none" strike="noStrike" cap="none">
                <a:solidFill>
                  <a:schemeClr val="lt1"/>
                </a:solidFill>
                <a:latin typeface="Proxima Nova"/>
                <a:ea typeface="Proxima Nova"/>
                <a:cs typeface="Proxima Nova"/>
                <a:sym typeface="Proxima Nova"/>
              </a:defRPr>
            </a:lvl6pPr>
            <a:lvl7pPr marR="0" lvl="6" algn="l">
              <a:spcBef>
                <a:spcPts val="0"/>
              </a:spcBef>
              <a:spcAft>
                <a:spcPts val="0"/>
              </a:spcAft>
              <a:buSzPts val="1050"/>
              <a:buNone/>
              <a:defRPr sz="2700" b="1" i="0" u="none" strike="noStrike" cap="none">
                <a:solidFill>
                  <a:schemeClr val="lt1"/>
                </a:solidFill>
                <a:latin typeface="Proxima Nova"/>
                <a:ea typeface="Proxima Nova"/>
                <a:cs typeface="Proxima Nova"/>
                <a:sym typeface="Proxima Nova"/>
              </a:defRPr>
            </a:lvl7pPr>
            <a:lvl8pPr marR="0" lvl="7" algn="l">
              <a:spcBef>
                <a:spcPts val="0"/>
              </a:spcBef>
              <a:spcAft>
                <a:spcPts val="0"/>
              </a:spcAft>
              <a:buSzPts val="1050"/>
              <a:buNone/>
              <a:defRPr sz="2700" b="1" i="0" u="none" strike="noStrike" cap="none">
                <a:solidFill>
                  <a:schemeClr val="lt1"/>
                </a:solidFill>
                <a:latin typeface="Proxima Nova"/>
                <a:ea typeface="Proxima Nova"/>
                <a:cs typeface="Proxima Nova"/>
                <a:sym typeface="Proxima Nova"/>
              </a:defRPr>
            </a:lvl8pPr>
            <a:lvl9pPr marR="0" lvl="8" algn="l">
              <a:spcBef>
                <a:spcPts val="0"/>
              </a:spcBef>
              <a:spcAft>
                <a:spcPts val="0"/>
              </a:spcAft>
              <a:buSzPts val="105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43" name="Google Shape;43;p9"/>
          <p:cNvSpPr txBox="1">
            <a:spLocks noGrp="1"/>
          </p:cNvSpPr>
          <p:nvPr>
            <p:ph type="subTitle" idx="1"/>
          </p:nvPr>
        </p:nvSpPr>
        <p:spPr>
          <a:xfrm>
            <a:off x="1143000" y="1651353"/>
            <a:ext cx="6858000" cy="1241700"/>
          </a:xfrm>
          <a:prstGeom prst="rect">
            <a:avLst/>
          </a:prstGeom>
          <a:noFill/>
          <a:ln>
            <a:noFill/>
          </a:ln>
        </p:spPr>
        <p:txBody>
          <a:bodyPr spcFirstLastPara="1" wrap="square" lIns="91425" tIns="45700" rIns="91425" bIns="45700" anchor="t" anchorCtr="0">
            <a:noAutofit/>
          </a:bodyPr>
          <a:lstStyle>
            <a:lvl1pPr marR="0" lvl="0" algn="ctr">
              <a:spcBef>
                <a:spcPts val="270"/>
              </a:spcBef>
              <a:spcAft>
                <a:spcPts val="0"/>
              </a:spcAft>
              <a:buClr>
                <a:schemeClr val="accent2"/>
              </a:buClr>
              <a:buSzPts val="1350"/>
              <a:buFont typeface="Raleway"/>
              <a:buNone/>
              <a:defRPr sz="1350" i="0" u="none" strike="noStrike" cap="none">
                <a:solidFill>
                  <a:schemeClr val="lt1"/>
                </a:solidFill>
                <a:latin typeface="Raleway"/>
                <a:ea typeface="Raleway"/>
                <a:cs typeface="Raleway"/>
                <a:sym typeface="Raleway"/>
              </a:defRPr>
            </a:lvl1pPr>
            <a:lvl2pPr marR="0" lvl="1" algn="ctr">
              <a:spcBef>
                <a:spcPts val="225"/>
              </a:spcBef>
              <a:spcAft>
                <a:spcPts val="0"/>
              </a:spcAft>
              <a:buClr>
                <a:schemeClr val="accent1"/>
              </a:buClr>
              <a:buSzPts val="1125"/>
              <a:buFont typeface="Arial"/>
              <a:buNone/>
              <a:defRPr sz="1125" b="0" i="0" u="none" strike="noStrike" cap="none">
                <a:solidFill>
                  <a:schemeClr val="lt1"/>
                </a:solidFill>
                <a:latin typeface="Arial"/>
                <a:ea typeface="Arial"/>
                <a:cs typeface="Arial"/>
                <a:sym typeface="Arial"/>
              </a:defRPr>
            </a:lvl2pPr>
            <a:lvl3pPr marR="0" lvl="2" algn="ctr">
              <a:spcBef>
                <a:spcPts val="203"/>
              </a:spcBef>
              <a:spcAft>
                <a:spcPts val="0"/>
              </a:spcAft>
              <a:buClr>
                <a:schemeClr val="hlink"/>
              </a:buClr>
              <a:buSzPts val="1013"/>
              <a:buFont typeface="Noto Sans Symbols"/>
              <a:buNone/>
              <a:defRPr sz="1013" b="0" i="0" u="none" strike="noStrike" cap="none">
                <a:solidFill>
                  <a:schemeClr val="lt1"/>
                </a:solidFill>
                <a:latin typeface="Arial"/>
                <a:ea typeface="Arial"/>
                <a:cs typeface="Arial"/>
                <a:sym typeface="Arial"/>
              </a:defRPr>
            </a:lvl3pPr>
            <a:lvl4pPr marR="0" lvl="3" algn="ctr">
              <a:spcBef>
                <a:spcPts val="180"/>
              </a:spcBef>
              <a:spcAft>
                <a:spcPts val="0"/>
              </a:spcAft>
              <a:buClr>
                <a:schemeClr val="lt2"/>
              </a:buClr>
              <a:buSzPts val="900"/>
              <a:buFont typeface="Arial"/>
              <a:buNone/>
              <a:defRPr sz="900" b="0" i="0" u="none" strike="noStrike" cap="none">
                <a:solidFill>
                  <a:schemeClr val="lt1"/>
                </a:solidFill>
                <a:latin typeface="Arial"/>
                <a:ea typeface="Arial"/>
                <a:cs typeface="Arial"/>
                <a:sym typeface="Arial"/>
              </a:defRPr>
            </a:lvl4pPr>
            <a:lvl5pPr marR="0" lvl="4" algn="ctr">
              <a:spcBef>
                <a:spcPts val="180"/>
              </a:spcBef>
              <a:spcAft>
                <a:spcPts val="0"/>
              </a:spcAft>
              <a:buClr>
                <a:schemeClr val="lt2"/>
              </a:buClr>
              <a:buSzPts val="900"/>
              <a:buFont typeface="Arial"/>
              <a:buNone/>
              <a:defRPr sz="900" b="0" i="0" u="none" strike="noStrike" cap="none">
                <a:solidFill>
                  <a:schemeClr val="lt1"/>
                </a:solidFill>
                <a:latin typeface="Arial"/>
                <a:ea typeface="Arial"/>
                <a:cs typeface="Arial"/>
                <a:sym typeface="Arial"/>
              </a:defRPr>
            </a:lvl5pPr>
            <a:lvl6pPr marR="0" lvl="5" algn="ctr">
              <a:spcBef>
                <a:spcPts val="180"/>
              </a:spcBef>
              <a:spcAft>
                <a:spcPts val="0"/>
              </a:spcAft>
              <a:buClr>
                <a:schemeClr val="lt2"/>
              </a:buClr>
              <a:buSzPts val="900"/>
              <a:buFont typeface="Arial"/>
              <a:buNone/>
              <a:defRPr sz="900" b="0" i="0" u="none" strike="noStrike" cap="none">
                <a:solidFill>
                  <a:schemeClr val="lt1"/>
                </a:solidFill>
                <a:latin typeface="Arial"/>
                <a:ea typeface="Arial"/>
                <a:cs typeface="Arial"/>
                <a:sym typeface="Arial"/>
              </a:defRPr>
            </a:lvl6pPr>
            <a:lvl7pPr marR="0" lvl="6" algn="ctr">
              <a:spcBef>
                <a:spcPts val="180"/>
              </a:spcBef>
              <a:spcAft>
                <a:spcPts val="0"/>
              </a:spcAft>
              <a:buClr>
                <a:schemeClr val="lt2"/>
              </a:buClr>
              <a:buSzPts val="900"/>
              <a:buFont typeface="Arial"/>
              <a:buNone/>
              <a:defRPr sz="900" b="0" i="0" u="none" strike="noStrike" cap="none">
                <a:solidFill>
                  <a:schemeClr val="lt1"/>
                </a:solidFill>
                <a:latin typeface="Arial"/>
                <a:ea typeface="Arial"/>
                <a:cs typeface="Arial"/>
                <a:sym typeface="Arial"/>
              </a:defRPr>
            </a:lvl7pPr>
            <a:lvl8pPr marR="0" lvl="7" algn="ctr">
              <a:spcBef>
                <a:spcPts val="180"/>
              </a:spcBef>
              <a:spcAft>
                <a:spcPts val="0"/>
              </a:spcAft>
              <a:buClr>
                <a:schemeClr val="lt2"/>
              </a:buClr>
              <a:buSzPts val="900"/>
              <a:buFont typeface="Arial"/>
              <a:buNone/>
              <a:defRPr sz="900" b="0" i="0" u="none" strike="noStrike" cap="none">
                <a:solidFill>
                  <a:schemeClr val="lt1"/>
                </a:solidFill>
                <a:latin typeface="Arial"/>
                <a:ea typeface="Arial"/>
                <a:cs typeface="Arial"/>
                <a:sym typeface="Arial"/>
              </a:defRPr>
            </a:lvl8pPr>
            <a:lvl9pPr marR="0" lvl="8" algn="ctr">
              <a:spcBef>
                <a:spcPts val="180"/>
              </a:spcBef>
              <a:spcAft>
                <a:spcPts val="0"/>
              </a:spcAft>
              <a:buClr>
                <a:schemeClr val="lt2"/>
              </a:buClr>
              <a:buSzPts val="900"/>
              <a:buFont typeface="Arial"/>
              <a:buNone/>
              <a:defRPr sz="900" b="0" i="0" u="none" strike="noStrike" cap="none">
                <a:solidFill>
                  <a:schemeClr val="lt1"/>
                </a:solidFill>
                <a:latin typeface="Arial"/>
                <a:ea typeface="Arial"/>
                <a:cs typeface="Arial"/>
                <a:sym typeface="Arial"/>
              </a:defRPr>
            </a:lvl9pPr>
          </a:lstStyle>
          <a:p>
            <a:endParaRPr/>
          </a:p>
        </p:txBody>
      </p:sp>
      <p:sp>
        <p:nvSpPr>
          <p:cNvPr id="44" name="Google Shape;44;p9"/>
          <p:cNvSpPr txBox="1">
            <a:spLocks noGrp="1"/>
          </p:cNvSpPr>
          <p:nvPr>
            <p:ph type="sldNum" idx="12"/>
          </p:nvPr>
        </p:nvSpPr>
        <p:spPr>
          <a:xfrm>
            <a:off x="8485425" y="4624975"/>
            <a:ext cx="548700" cy="334800"/>
          </a:xfrm>
          <a:prstGeom prst="rect">
            <a:avLst/>
          </a:prstGeom>
          <a:noFill/>
          <a:ln>
            <a:noFill/>
          </a:ln>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bottom MCAP bar">
  <p:cSld name="TITLE_AND_BODY_1_1_1_1">
    <p:spTree>
      <p:nvGrpSpPr>
        <p:cNvPr id="1" name="Shape 45"/>
        <p:cNvGrpSpPr/>
        <p:nvPr/>
      </p:nvGrpSpPr>
      <p:grpSpPr>
        <a:xfrm>
          <a:off x="0" y="0"/>
          <a:ext cx="0" cy="0"/>
          <a:chOff x="0" y="0"/>
          <a:chExt cx="0" cy="0"/>
        </a:xfrm>
      </p:grpSpPr>
      <p:pic>
        <p:nvPicPr>
          <p:cNvPr id="46" name="Google Shape;46;p10"/>
          <p:cNvPicPr preferRelativeResize="0"/>
          <p:nvPr/>
        </p:nvPicPr>
        <p:blipFill rotWithShape="1">
          <a:blip r:embed="rId2">
            <a:alphaModFix/>
          </a:blip>
          <a:srcRect/>
          <a:stretch/>
        </p:blipFill>
        <p:spPr>
          <a:xfrm>
            <a:off x="0" y="0"/>
            <a:ext cx="9144003" cy="5143501"/>
          </a:xfrm>
          <a:prstGeom prst="rect">
            <a:avLst/>
          </a:prstGeom>
          <a:noFill/>
          <a:ln>
            <a:noFill/>
          </a:ln>
        </p:spPr>
      </p:pic>
      <p:sp>
        <p:nvSpPr>
          <p:cNvPr id="47" name="Google Shape;47;p1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3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8" name="Google Shape;48;p1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406400" algn="l">
              <a:lnSpc>
                <a:spcPct val="115000"/>
              </a:lnSpc>
              <a:spcBef>
                <a:spcPts val="0"/>
              </a:spcBef>
              <a:spcAft>
                <a:spcPts val="0"/>
              </a:spcAft>
              <a:buSzPts val="2800"/>
              <a:buChar char="●"/>
              <a:defRPr/>
            </a:lvl1pPr>
            <a:lvl2pPr marL="914400" lvl="1" indent="-381000" algn="l">
              <a:lnSpc>
                <a:spcPct val="115000"/>
              </a:lnSpc>
              <a:spcBef>
                <a:spcPts val="0"/>
              </a:spcBef>
              <a:spcAft>
                <a:spcPts val="0"/>
              </a:spcAft>
              <a:buSzPts val="2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9" name="Google Shape;49;p10"/>
          <p:cNvSpPr txBox="1"/>
          <p:nvPr/>
        </p:nvSpPr>
        <p:spPr>
          <a:xfrm>
            <a:off x="0" y="4938300"/>
            <a:ext cx="3054600" cy="20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US" sz="600" b="0" i="0" u="none" strike="noStrike" cap="none">
                <a:solidFill>
                  <a:schemeClr val="dk2"/>
                </a:solidFill>
                <a:latin typeface="Arial"/>
                <a:ea typeface="Arial"/>
                <a:cs typeface="Arial"/>
                <a:sym typeface="Arial"/>
              </a:rPr>
              <a:t>© 2025 Regents of the University of Minnesota. All rights reserved.</a:t>
            </a:r>
            <a:endParaRPr sz="600" b="0" i="0" u="none" strike="noStrike" cap="none">
              <a:solidFill>
                <a:schemeClr val="dk2"/>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image" Target="../media/image5.jp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theme" Target="../theme/theme2.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alpha val="0"/>
          </a:schemeClr>
        </a:solidFill>
        <a:effectLst/>
      </p:bgPr>
    </p:bg>
    <p:spTree>
      <p:nvGrpSpPr>
        <p:cNvPr id="1" name="Shape 9"/>
        <p:cNvGrpSpPr/>
        <p:nvPr/>
      </p:nvGrpSpPr>
      <p:grpSpPr>
        <a:xfrm>
          <a:off x="0" y="0"/>
          <a:ext cx="0" cy="0"/>
          <a:chOff x="0" y="0"/>
          <a:chExt cx="0" cy="0"/>
        </a:xfrm>
      </p:grpSpPr>
      <p:pic>
        <p:nvPicPr>
          <p:cNvPr id="10" name="Google Shape;10;p1"/>
          <p:cNvPicPr preferRelativeResize="0"/>
          <p:nvPr/>
        </p:nvPicPr>
        <p:blipFill rotWithShape="1">
          <a:blip r:embed="rId16">
            <a:alphaModFix/>
          </a:blip>
          <a:srcRect/>
          <a:stretch/>
        </p:blipFill>
        <p:spPr>
          <a:xfrm>
            <a:off x="0" y="0"/>
            <a:ext cx="9144002" cy="5143501"/>
          </a:xfrm>
          <a:prstGeom prst="rect">
            <a:avLst/>
          </a:prstGeom>
          <a:noFill/>
          <a:ln>
            <a:noFill/>
          </a:ln>
        </p:spPr>
      </p:pic>
      <p:sp>
        <p:nvSpPr>
          <p:cNvPr id="11" name="Google Shape;11;p1"/>
          <p:cNvSpPr txBox="1">
            <a:spLocks noGrp="1"/>
          </p:cNvSpPr>
          <p:nvPr>
            <p:ph type="title"/>
          </p:nvPr>
        </p:nvSpPr>
        <p:spPr>
          <a:xfrm>
            <a:off x="457200" y="695836"/>
            <a:ext cx="8229600" cy="857400"/>
          </a:xfrm>
          <a:prstGeom prst="rect">
            <a:avLst/>
          </a:prstGeom>
          <a:noFill/>
          <a:ln>
            <a:noFill/>
          </a:ln>
        </p:spPr>
        <p:txBody>
          <a:bodyPr spcFirstLastPara="1" wrap="square" lIns="68575" tIns="34275" rIns="68575" bIns="34275" anchor="ctr" anchorCtr="0">
            <a:normAutofit/>
          </a:bodyPr>
          <a:lstStyle>
            <a:lvl1pPr marR="0" lvl="0" algn="l" rtl="0">
              <a:spcBef>
                <a:spcPts val="0"/>
              </a:spcBef>
              <a:spcAft>
                <a:spcPts val="0"/>
              </a:spcAft>
              <a:buSzPts val="1050"/>
              <a:buNone/>
              <a:defRPr sz="2700" b="1" i="0" u="none" strike="noStrike" cap="none">
                <a:solidFill>
                  <a:schemeClr val="lt1"/>
                </a:solidFill>
                <a:latin typeface="Arial"/>
                <a:ea typeface="Arial"/>
                <a:cs typeface="Arial"/>
                <a:sym typeface="Arial"/>
              </a:defRPr>
            </a:lvl1pPr>
            <a:lvl2pPr marR="0" lvl="1" algn="l" rtl="0">
              <a:spcBef>
                <a:spcPts val="0"/>
              </a:spcBef>
              <a:spcAft>
                <a:spcPts val="0"/>
              </a:spcAft>
              <a:buSzPts val="1050"/>
              <a:buNone/>
              <a:defRPr sz="27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050"/>
              <a:buNone/>
              <a:defRPr sz="27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050"/>
              <a:buNone/>
              <a:defRPr sz="27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050"/>
              <a:buNone/>
              <a:defRPr sz="27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050"/>
              <a:buNone/>
              <a:defRPr sz="2700" b="1" i="0" u="none" strike="noStrike" cap="none">
                <a:solidFill>
                  <a:schemeClr val="lt1"/>
                </a:solidFill>
                <a:latin typeface="Proxima Nova"/>
                <a:ea typeface="Proxima Nova"/>
                <a:cs typeface="Proxima Nova"/>
                <a:sym typeface="Proxima Nova"/>
              </a:defRPr>
            </a:lvl6pPr>
            <a:lvl7pPr marR="0" lvl="6" algn="l" rtl="0">
              <a:spcBef>
                <a:spcPts val="0"/>
              </a:spcBef>
              <a:spcAft>
                <a:spcPts val="0"/>
              </a:spcAft>
              <a:buSzPts val="1050"/>
              <a:buNone/>
              <a:defRPr sz="2700" b="1" i="0" u="none" strike="noStrike" cap="none">
                <a:solidFill>
                  <a:schemeClr val="lt1"/>
                </a:solidFill>
                <a:latin typeface="Proxima Nova"/>
                <a:ea typeface="Proxima Nova"/>
                <a:cs typeface="Proxima Nova"/>
                <a:sym typeface="Proxima Nova"/>
              </a:defRPr>
            </a:lvl7pPr>
            <a:lvl8pPr marR="0" lvl="7" algn="l" rtl="0">
              <a:spcBef>
                <a:spcPts val="0"/>
              </a:spcBef>
              <a:spcAft>
                <a:spcPts val="0"/>
              </a:spcAft>
              <a:buSzPts val="1050"/>
              <a:buNone/>
              <a:defRPr sz="2700" b="1" i="0" u="none" strike="noStrike" cap="none">
                <a:solidFill>
                  <a:schemeClr val="lt1"/>
                </a:solidFill>
                <a:latin typeface="Proxima Nova"/>
                <a:ea typeface="Proxima Nova"/>
                <a:cs typeface="Proxima Nova"/>
                <a:sym typeface="Proxima Nova"/>
              </a:defRPr>
            </a:lvl8pPr>
            <a:lvl9pPr marR="0" lvl="8" algn="l" rtl="0">
              <a:spcBef>
                <a:spcPts val="0"/>
              </a:spcBef>
              <a:spcAft>
                <a:spcPts val="0"/>
              </a:spcAft>
              <a:buSzPts val="1050"/>
              <a:buNone/>
              <a:defRPr sz="2700" b="1" i="0" u="none" strike="noStrike" cap="none">
                <a:solidFill>
                  <a:schemeClr val="lt1"/>
                </a:solidFill>
                <a:latin typeface="Proxima Nova"/>
                <a:ea typeface="Proxima Nova"/>
                <a:cs typeface="Proxima Nova"/>
                <a:sym typeface="Proxima Nova"/>
              </a:defRPr>
            </a:lvl9pPr>
          </a:lstStyle>
          <a:p>
            <a:endParaRPr/>
          </a:p>
        </p:txBody>
      </p:sp>
      <p:sp>
        <p:nvSpPr>
          <p:cNvPr id="12" name="Google Shape;12;p1"/>
          <p:cNvSpPr txBox="1"/>
          <p:nvPr/>
        </p:nvSpPr>
        <p:spPr>
          <a:xfrm>
            <a:off x="7980441" y="4728631"/>
            <a:ext cx="973800" cy="184800"/>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fld id="{00000000-1234-1234-1234-123412341234}" type="slidenum">
              <a:rPr lang="en-US" sz="750" b="0" i="0" u="none" strike="noStrike" cap="none">
                <a:solidFill>
                  <a:srgbClr val="7A0019"/>
                </a:solidFill>
                <a:latin typeface="Arial"/>
                <a:ea typeface="Arial"/>
                <a:cs typeface="Arial"/>
                <a:sym typeface="Arial"/>
              </a:rPr>
              <a:t>‹#›</a:t>
            </a:fld>
            <a:endParaRPr sz="750" b="0" i="0" u="none" strike="noStrike" cap="none">
              <a:solidFill>
                <a:srgbClr val="7A0019"/>
              </a:solidFill>
              <a:latin typeface="Arial"/>
              <a:ea typeface="Arial"/>
              <a:cs typeface="Arial"/>
              <a:sym typeface="Arial"/>
            </a:endParaRPr>
          </a:p>
        </p:txBody>
      </p:sp>
      <p:sp>
        <p:nvSpPr>
          <p:cNvPr id="13" name="Google Shape;13;p1"/>
          <p:cNvSpPr txBox="1"/>
          <p:nvPr/>
        </p:nvSpPr>
        <p:spPr>
          <a:xfrm>
            <a:off x="275029" y="4997037"/>
            <a:ext cx="2408400" cy="161700"/>
          </a:xfrm>
          <a:prstGeom prst="rect">
            <a:avLst/>
          </a:prstGeom>
          <a:noFill/>
          <a:ln>
            <a:noFill/>
          </a:ln>
        </p:spPr>
        <p:txBody>
          <a:bodyPr spcFirstLastPara="1" wrap="square" lIns="68575" tIns="34275" rIns="68575" bIns="34275" anchor="t" anchorCtr="0">
            <a:spAutoFit/>
          </a:bodyPr>
          <a:lstStyle/>
          <a:p>
            <a:pPr marL="0" marR="0" lvl="4" indent="0" algn="r" rtl="0">
              <a:spcBef>
                <a:spcPts val="0"/>
              </a:spcBef>
              <a:spcAft>
                <a:spcPts val="0"/>
              </a:spcAft>
              <a:buNone/>
            </a:pPr>
            <a:r>
              <a:rPr lang="en-US" sz="600" b="0" i="0" u="none" strike="noStrike" cap="none">
                <a:solidFill>
                  <a:schemeClr val="dk1"/>
                </a:solidFill>
                <a:latin typeface="Arial"/>
                <a:ea typeface="Arial"/>
                <a:cs typeface="Arial"/>
                <a:sym typeface="Arial"/>
              </a:rPr>
              <a:t>© 2026 Regents of the University of Minnesota. All rights reserved.</a:t>
            </a:r>
            <a:endParaRPr sz="105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alpha val="0"/>
          </a:schemeClr>
        </a:solidFill>
        <a:effectLst/>
      </p:bgPr>
    </p:bg>
    <p:spTree>
      <p:nvGrpSpPr>
        <p:cNvPr id="1" name="Shape 66"/>
        <p:cNvGrpSpPr/>
        <p:nvPr/>
      </p:nvGrpSpPr>
      <p:grpSpPr>
        <a:xfrm>
          <a:off x="0" y="0"/>
          <a:ext cx="0" cy="0"/>
          <a:chOff x="0" y="0"/>
          <a:chExt cx="0" cy="0"/>
        </a:xfrm>
      </p:grpSpPr>
      <p:pic>
        <p:nvPicPr>
          <p:cNvPr id="67" name="Google Shape;67;p16" descr="University of Minnesota Extension" title="University of Minnesota Extension"/>
          <p:cNvPicPr preferRelativeResize="0"/>
          <p:nvPr/>
        </p:nvPicPr>
        <p:blipFill>
          <a:blip r:embed="rId20">
            <a:alphaModFix/>
          </a:blip>
          <a:stretch>
            <a:fillRect/>
          </a:stretch>
        </p:blipFill>
        <p:spPr>
          <a:xfrm>
            <a:off x="0" y="0"/>
            <a:ext cx="9144003" cy="5120640"/>
          </a:xfrm>
          <a:prstGeom prst="rect">
            <a:avLst/>
          </a:prstGeom>
          <a:noFill/>
          <a:ln>
            <a:noFill/>
          </a:ln>
        </p:spPr>
      </p:pic>
      <p:sp>
        <p:nvSpPr>
          <p:cNvPr id="68" name="Google Shape;68;p16"/>
          <p:cNvSpPr txBox="1">
            <a:spLocks noGrp="1"/>
          </p:cNvSpPr>
          <p:nvPr>
            <p:ph type="sldNum" idx="12"/>
          </p:nvPr>
        </p:nvSpPr>
        <p:spPr>
          <a:xfrm>
            <a:off x="8485425" y="4624975"/>
            <a:ext cx="548700" cy="334800"/>
          </a:xfrm>
          <a:prstGeom prst="rect">
            <a:avLst/>
          </a:prstGeom>
          <a:noFill/>
          <a:ln>
            <a:noFill/>
          </a:ln>
        </p:spPr>
        <p:txBody>
          <a:bodyPr spcFirstLastPara="1" wrap="square" lIns="91425" tIns="91425" rIns="91425" bIns="91425" anchor="t" anchorCtr="0">
            <a:noAutofit/>
          </a:bodyPr>
          <a:lstStyle>
            <a:lvl1pPr lvl="0" algn="r">
              <a:buNone/>
              <a:defRPr sz="1000">
                <a:solidFill>
                  <a:srgbClr val="FFFFFF"/>
                </a:solidFill>
              </a:defRPr>
            </a:lvl1pPr>
            <a:lvl2pPr lvl="1" algn="r">
              <a:buNone/>
              <a:defRPr sz="1000">
                <a:solidFill>
                  <a:srgbClr val="FFFFFF"/>
                </a:solidFill>
              </a:defRPr>
            </a:lvl2pPr>
            <a:lvl3pPr lvl="2" algn="r">
              <a:buNone/>
              <a:defRPr sz="1000">
                <a:solidFill>
                  <a:srgbClr val="FFFFFF"/>
                </a:solidFill>
              </a:defRPr>
            </a:lvl3pPr>
            <a:lvl4pPr lvl="3" algn="r">
              <a:buNone/>
              <a:defRPr sz="1000">
                <a:solidFill>
                  <a:srgbClr val="FFFFFF"/>
                </a:solidFill>
              </a:defRPr>
            </a:lvl4pPr>
            <a:lvl5pPr lvl="4" algn="r">
              <a:buNone/>
              <a:defRPr sz="1000">
                <a:solidFill>
                  <a:srgbClr val="FFFFFF"/>
                </a:solidFill>
              </a:defRPr>
            </a:lvl5pPr>
            <a:lvl6pPr lvl="5" algn="r">
              <a:buNone/>
              <a:defRPr sz="1000">
                <a:solidFill>
                  <a:srgbClr val="FFFFFF"/>
                </a:solidFill>
              </a:defRPr>
            </a:lvl6pPr>
            <a:lvl7pPr lvl="6" algn="r">
              <a:buNone/>
              <a:defRPr sz="1000">
                <a:solidFill>
                  <a:srgbClr val="FFFFFF"/>
                </a:solidFill>
              </a:defRPr>
            </a:lvl7pPr>
            <a:lvl8pPr lvl="7" algn="r">
              <a:buNone/>
              <a:defRPr sz="1000">
                <a:solidFill>
                  <a:srgbClr val="FFFFFF"/>
                </a:solidFill>
              </a:defRPr>
            </a:lvl8pPr>
            <a:lvl9pPr lvl="8" algn="r">
              <a:buNone/>
              <a:defRPr sz="1000">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
        <p:nvSpPr>
          <p:cNvPr id="69" name="Google Shape;69;p16"/>
          <p:cNvSpPr txBox="1"/>
          <p:nvPr/>
        </p:nvSpPr>
        <p:spPr>
          <a:xfrm>
            <a:off x="346301" y="4983060"/>
            <a:ext cx="8062800" cy="184800"/>
          </a:xfrm>
          <a:prstGeom prst="rect">
            <a:avLst/>
          </a:prstGeom>
          <a:noFill/>
          <a:ln>
            <a:noFill/>
          </a:ln>
        </p:spPr>
        <p:txBody>
          <a:bodyPr spcFirstLastPara="1" wrap="square" lIns="91425" tIns="45700" rIns="91425" bIns="45700" anchor="t" anchorCtr="0">
            <a:noAutofit/>
          </a:bodyPr>
          <a:lstStyle/>
          <a:p>
            <a:pPr marL="0" marR="0" lvl="4" indent="0" algn="l" rtl="0">
              <a:lnSpc>
                <a:spcPct val="100000"/>
              </a:lnSpc>
              <a:spcBef>
                <a:spcPts val="0"/>
              </a:spcBef>
              <a:spcAft>
                <a:spcPts val="0"/>
              </a:spcAft>
              <a:buClr>
                <a:srgbClr val="5C5A5A"/>
              </a:buClr>
              <a:buSzPts val="600"/>
              <a:buFont typeface="Arial"/>
              <a:buNone/>
            </a:pPr>
            <a:r>
              <a:rPr lang="en-US" sz="600" b="1" i="0" u="none" strike="noStrike" cap="none">
                <a:solidFill>
                  <a:srgbClr val="5C5A5A"/>
                </a:solidFill>
                <a:latin typeface="Arial"/>
                <a:ea typeface="Arial"/>
                <a:cs typeface="Arial"/>
                <a:sym typeface="Arial"/>
              </a:rPr>
              <a:t>© </a:t>
            </a:r>
            <a:r>
              <a:rPr lang="en-US" sz="600" b="1">
                <a:solidFill>
                  <a:srgbClr val="5C5A5A"/>
                </a:solidFill>
              </a:rPr>
              <a:t>2024 </a:t>
            </a:r>
            <a:r>
              <a:rPr lang="en-US" sz="600" b="1" i="0" u="none" strike="noStrike" cap="none">
                <a:solidFill>
                  <a:srgbClr val="5C5A5A"/>
                </a:solidFill>
                <a:latin typeface="Arial"/>
                <a:ea typeface="Arial"/>
                <a:cs typeface="Arial"/>
                <a:sym typeface="Arial"/>
              </a:rPr>
              <a:t>Regents of the University of Minnesota. All</a:t>
            </a:r>
            <a:r>
              <a:rPr lang="en-US" sz="600" b="1">
                <a:solidFill>
                  <a:srgbClr val="5C5A5A"/>
                </a:solidFill>
              </a:rPr>
              <a:t> </a:t>
            </a:r>
            <a:r>
              <a:rPr lang="en-US" sz="600" b="1" i="0" u="none" strike="noStrike" cap="none">
                <a:solidFill>
                  <a:srgbClr val="5C5A5A"/>
                </a:solidFill>
                <a:latin typeface="Arial"/>
                <a:ea typeface="Arial"/>
                <a:cs typeface="Arial"/>
                <a:sym typeface="Arial"/>
              </a:rPr>
              <a:t>rights reserved.</a:t>
            </a:r>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jpg"/><Relationship Id="rId7"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40.jpg"/><Relationship Id="rId7" Type="http://schemas.openxmlformats.org/officeDocument/2006/relationships/image" Target="../media/image16.jpg"/><Relationship Id="rId12"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3.jpg"/><Relationship Id="rId11" Type="http://schemas.openxmlformats.org/officeDocument/2006/relationships/image" Target="../media/image47.png"/><Relationship Id="rId5" Type="http://schemas.openxmlformats.org/officeDocument/2006/relationships/image" Target="../media/image42.jpg"/><Relationship Id="rId10" Type="http://schemas.openxmlformats.org/officeDocument/2006/relationships/image" Target="../media/image46.jpg"/><Relationship Id="rId4" Type="http://schemas.openxmlformats.org/officeDocument/2006/relationships/image" Target="../media/image41.png"/><Relationship Id="rId9" Type="http://schemas.openxmlformats.org/officeDocument/2006/relationships/image" Target="../media/image45.jp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52.jpg"/><Relationship Id="rId5" Type="http://schemas.openxmlformats.org/officeDocument/2006/relationships/image" Target="../media/image51.jpg"/><Relationship Id="rId4" Type="http://schemas.openxmlformats.org/officeDocument/2006/relationships/hyperlink" Target="mailto:btangen@umn.edu"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youtube.com/watch?v=BPHme3WFGJM"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22.jp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35"/>
          <p:cNvSpPr/>
          <p:nvPr/>
        </p:nvSpPr>
        <p:spPr>
          <a:xfrm>
            <a:off x="373436" y="1235989"/>
            <a:ext cx="3782400" cy="2839800"/>
          </a:xfrm>
          <a:prstGeom prst="rect">
            <a:avLst/>
          </a:prstGeom>
          <a:solidFill>
            <a:srgbClr val="F3F3F3">
              <a:alpha val="8824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425"/>
          </a:p>
        </p:txBody>
      </p:sp>
      <p:sp>
        <p:nvSpPr>
          <p:cNvPr id="155" name="Google Shape;155;p35"/>
          <p:cNvSpPr txBox="1">
            <a:spLocks noGrp="1"/>
          </p:cNvSpPr>
          <p:nvPr>
            <p:ph type="ctrTitle"/>
          </p:nvPr>
        </p:nvSpPr>
        <p:spPr>
          <a:xfrm>
            <a:off x="357686" y="1363850"/>
            <a:ext cx="3813900" cy="1161099"/>
          </a:xfrm>
          <a:prstGeom prst="rect">
            <a:avLst/>
          </a:prstGeom>
          <a:noFill/>
          <a:ln>
            <a:noFill/>
          </a:ln>
        </p:spPr>
        <p:txBody>
          <a:bodyPr spcFirstLastPara="1" wrap="square" lIns="91425" tIns="45700" rIns="91425" bIns="45700" anchor="t" anchorCtr="0">
            <a:normAutofit fontScale="90000"/>
          </a:bodyPr>
          <a:lstStyle/>
          <a:p>
            <a:pPr marL="0" marR="0" lvl="0" indent="0" algn="ctr" rtl="0">
              <a:spcBef>
                <a:spcPts val="0"/>
              </a:spcBef>
              <a:spcAft>
                <a:spcPts val="0"/>
              </a:spcAft>
              <a:buNone/>
            </a:pPr>
            <a:r>
              <a:rPr lang="en-US" dirty="0">
                <a:latin typeface="Open Sans"/>
                <a:ea typeface="Open Sans"/>
                <a:cs typeface="Open Sans"/>
                <a:sym typeface="Open Sans"/>
              </a:rPr>
              <a:t>Soil Health and Climate Resilience in Urban Farms</a:t>
            </a:r>
            <a:endParaRPr sz="3300" i="0" u="none" strike="noStrike" cap="none" dirty="0">
              <a:solidFill>
                <a:schemeClr val="lt1"/>
              </a:solidFill>
              <a:latin typeface="Open Sans"/>
              <a:ea typeface="Open Sans"/>
              <a:cs typeface="Open Sans"/>
              <a:sym typeface="Open Sans"/>
            </a:endParaRPr>
          </a:p>
        </p:txBody>
      </p:sp>
      <p:sp>
        <p:nvSpPr>
          <p:cNvPr id="156" name="Google Shape;156;p35"/>
          <p:cNvSpPr txBox="1">
            <a:spLocks noGrp="1"/>
          </p:cNvSpPr>
          <p:nvPr>
            <p:ph type="subTitle" idx="1"/>
          </p:nvPr>
        </p:nvSpPr>
        <p:spPr>
          <a:xfrm>
            <a:off x="356925" y="2867185"/>
            <a:ext cx="3884700" cy="1064003"/>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accent2"/>
              </a:buClr>
              <a:buSzPts val="2100"/>
              <a:buFont typeface="Noto Sans Symbols"/>
              <a:buNone/>
            </a:pPr>
            <a:r>
              <a:rPr lang="en-US" sz="2100" dirty="0">
                <a:latin typeface="Open Sans"/>
                <a:ea typeface="Open Sans"/>
                <a:cs typeface="Open Sans"/>
                <a:sym typeface="Open Sans"/>
              </a:rPr>
              <a:t>Bailey Tangen</a:t>
            </a:r>
            <a:endParaRPr sz="2100" dirty="0">
              <a:latin typeface="Open Sans"/>
              <a:ea typeface="Open Sans"/>
              <a:cs typeface="Open Sans"/>
              <a:sym typeface="Open Sans"/>
            </a:endParaRPr>
          </a:p>
          <a:p>
            <a:pPr marL="0" marR="0" lvl="0" indent="0" algn="ctr" rtl="0">
              <a:spcBef>
                <a:spcPts val="0"/>
              </a:spcBef>
              <a:spcAft>
                <a:spcPts val="0"/>
              </a:spcAft>
              <a:buClr>
                <a:schemeClr val="accent2"/>
              </a:buClr>
              <a:buSzPts val="2100"/>
              <a:buFont typeface="Noto Sans Symbols"/>
              <a:buNone/>
            </a:pPr>
            <a:r>
              <a:rPr lang="en-US" sz="1500" b="0" dirty="0">
                <a:solidFill>
                  <a:srgbClr val="5C5A5A"/>
                </a:solidFill>
                <a:latin typeface="Open Sans"/>
                <a:ea typeface="Open Sans"/>
                <a:cs typeface="Open Sans"/>
                <a:sym typeface="Open Sans"/>
              </a:rPr>
              <a:t>Extension Educator - Soil Health and Water Resources</a:t>
            </a:r>
            <a:endParaRPr sz="1500" b="0" dirty="0">
              <a:solidFill>
                <a:srgbClr val="5C5A5A"/>
              </a:solidFill>
              <a:latin typeface="Open Sans"/>
              <a:ea typeface="Open Sans"/>
              <a:cs typeface="Open Sans"/>
              <a:sym typeface="Open Sans"/>
            </a:endParaRPr>
          </a:p>
          <a:p>
            <a:pPr marL="0" marR="0" lvl="0" indent="0" algn="ctr" rtl="0">
              <a:spcBef>
                <a:spcPts val="0"/>
              </a:spcBef>
              <a:spcAft>
                <a:spcPts val="0"/>
              </a:spcAft>
              <a:buClr>
                <a:schemeClr val="accent2"/>
              </a:buClr>
              <a:buSzPts val="2100"/>
              <a:buFont typeface="Noto Sans Symbols"/>
              <a:buNone/>
            </a:pPr>
            <a:r>
              <a:rPr lang="en-US" sz="1500" b="0" dirty="0">
                <a:solidFill>
                  <a:srgbClr val="5C5A5A"/>
                </a:solidFill>
                <a:latin typeface="Open Sans"/>
                <a:ea typeface="Open Sans"/>
                <a:cs typeface="Open Sans"/>
                <a:sym typeface="Open Sans"/>
              </a:rPr>
              <a:t>btangen@umn.edu</a:t>
            </a:r>
            <a:endParaRPr sz="1500" b="0" dirty="0">
              <a:solidFill>
                <a:srgbClr val="5C5A5A"/>
              </a:solidFill>
              <a:latin typeface="Open Sans"/>
              <a:ea typeface="Open Sans"/>
              <a:cs typeface="Open Sans"/>
              <a:sym typeface="Open Sans"/>
            </a:endParaRPr>
          </a:p>
          <a:p>
            <a:pPr marL="0" marR="0" lvl="0" indent="0" algn="ctr" rtl="0">
              <a:spcBef>
                <a:spcPts val="0"/>
              </a:spcBef>
              <a:spcAft>
                <a:spcPts val="0"/>
              </a:spcAft>
              <a:buClr>
                <a:schemeClr val="accent2"/>
              </a:buClr>
              <a:buSzPts val="2100"/>
              <a:buFont typeface="Noto Sans Symbols"/>
              <a:buNone/>
            </a:pPr>
            <a:endParaRPr sz="2100" dirty="0">
              <a:latin typeface="Open Sans"/>
              <a:ea typeface="Open Sans"/>
              <a:cs typeface="Open Sans"/>
              <a:sym typeface="Open Sans"/>
            </a:endParaRPr>
          </a:p>
        </p:txBody>
      </p:sp>
      <p:pic>
        <p:nvPicPr>
          <p:cNvPr id="157" name="Google Shape;157;p35"/>
          <p:cNvPicPr preferRelativeResize="0"/>
          <p:nvPr/>
        </p:nvPicPr>
        <p:blipFill>
          <a:blip r:embed="rId3">
            <a:alphaModFix/>
          </a:blip>
          <a:stretch>
            <a:fillRect/>
          </a:stretch>
        </p:blipFill>
        <p:spPr>
          <a:xfrm>
            <a:off x="4417975" y="796275"/>
            <a:ext cx="5063977" cy="3797975"/>
          </a:xfrm>
          <a:prstGeom prst="rect">
            <a:avLst/>
          </a:prstGeom>
          <a:noFill/>
          <a:ln>
            <a:noFill/>
          </a:ln>
        </p:spPr>
      </p:pic>
      <p:sp>
        <p:nvSpPr>
          <p:cNvPr id="158" name="Google Shape;158;p35"/>
          <p:cNvSpPr txBox="1"/>
          <p:nvPr/>
        </p:nvSpPr>
        <p:spPr>
          <a:xfrm>
            <a:off x="6915800" y="4200300"/>
            <a:ext cx="23904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highlight>
                  <a:srgbClr val="FFFFFF"/>
                </a:highlight>
              </a:rPr>
              <a:t>Mazahua Center. Minneapolis, MN. </a:t>
            </a:r>
            <a:endParaRPr>
              <a:highlight>
                <a:srgbClr val="FFFFFF"/>
              </a:highlight>
            </a:endParaRPr>
          </a:p>
          <a:p>
            <a:pPr marL="0" lvl="0" indent="0" algn="l" rtl="0">
              <a:spcBef>
                <a:spcPts val="0"/>
              </a:spcBef>
              <a:spcAft>
                <a:spcPts val="0"/>
              </a:spcAft>
              <a:buNone/>
            </a:pPr>
            <a:r>
              <a:rPr lang="en-US">
                <a:highlight>
                  <a:srgbClr val="FFFFFF"/>
                </a:highlight>
              </a:rPr>
              <a:t>Photo Credit: Karl Buttel</a:t>
            </a:r>
            <a:endParaRPr>
              <a:highlight>
                <a:srgbClr val="FFFFFF"/>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457200" y="561975"/>
            <a:ext cx="8229600" cy="5013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n-US">
                <a:latin typeface="Open Sans"/>
                <a:ea typeface="Open Sans"/>
                <a:cs typeface="Open Sans"/>
                <a:sym typeface="Open Sans"/>
              </a:rPr>
              <a:t>Soil is alive!</a:t>
            </a:r>
            <a:endParaRPr>
              <a:latin typeface="Open Sans"/>
              <a:ea typeface="Open Sans"/>
              <a:cs typeface="Open Sans"/>
              <a:sym typeface="Open Sans"/>
            </a:endParaRPr>
          </a:p>
        </p:txBody>
      </p:sp>
      <p:sp>
        <p:nvSpPr>
          <p:cNvPr id="258" name="Google Shape;258;p44"/>
          <p:cNvSpPr txBox="1">
            <a:spLocks noGrp="1"/>
          </p:cNvSpPr>
          <p:nvPr>
            <p:ph type="title"/>
          </p:nvPr>
        </p:nvSpPr>
        <p:spPr>
          <a:xfrm>
            <a:off x="457200" y="3890175"/>
            <a:ext cx="8229600" cy="3993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SzPts val="990"/>
              <a:buNone/>
            </a:pPr>
            <a:r>
              <a:rPr lang="en-US" sz="3470">
                <a:latin typeface="Open Sans"/>
                <a:ea typeface="Open Sans"/>
                <a:cs typeface="Open Sans"/>
                <a:sym typeface="Open Sans"/>
              </a:rPr>
              <a:t>Healthy soils are </a:t>
            </a:r>
            <a:r>
              <a:rPr lang="en-US" sz="3470" u="sng">
                <a:latin typeface="Open Sans"/>
                <a:ea typeface="Open Sans"/>
                <a:cs typeface="Open Sans"/>
                <a:sym typeface="Open Sans"/>
              </a:rPr>
              <a:t>living ecosystems</a:t>
            </a:r>
            <a:r>
              <a:rPr lang="en-US" sz="3470">
                <a:latin typeface="Open Sans"/>
                <a:ea typeface="Open Sans"/>
                <a:cs typeface="Open Sans"/>
                <a:sym typeface="Open Sans"/>
              </a:rPr>
              <a:t>.</a:t>
            </a:r>
            <a:endParaRPr sz="3470">
              <a:latin typeface="Open Sans"/>
              <a:ea typeface="Open Sans"/>
              <a:cs typeface="Open Sans"/>
              <a:sym typeface="Open Sans"/>
            </a:endParaRPr>
          </a:p>
        </p:txBody>
      </p:sp>
      <p:pic>
        <p:nvPicPr>
          <p:cNvPr id="259" name="Google Shape;259;p44" title="IMG_1332.JPG"/>
          <p:cNvPicPr preferRelativeResize="0"/>
          <p:nvPr/>
        </p:nvPicPr>
        <p:blipFill rotWithShape="1">
          <a:blip r:embed="rId3">
            <a:alphaModFix/>
          </a:blip>
          <a:srcRect l="17140" t="8614" r="18762" b="22144"/>
          <a:stretch/>
        </p:blipFill>
        <p:spPr>
          <a:xfrm>
            <a:off x="6283986" y="946975"/>
            <a:ext cx="1997004" cy="2876252"/>
          </a:xfrm>
          <a:prstGeom prst="rect">
            <a:avLst/>
          </a:prstGeom>
          <a:noFill/>
          <a:ln>
            <a:noFill/>
          </a:ln>
        </p:spPr>
      </p:pic>
      <p:pic>
        <p:nvPicPr>
          <p:cNvPr id="260" name="Google Shape;260;p44" title="IMG_0786.jpg"/>
          <p:cNvPicPr preferRelativeResize="0"/>
          <p:nvPr/>
        </p:nvPicPr>
        <p:blipFill rotWithShape="1">
          <a:blip r:embed="rId4">
            <a:alphaModFix/>
          </a:blip>
          <a:srcRect l="5859" t="21387" r="12315" b="5095"/>
          <a:stretch/>
        </p:blipFill>
        <p:spPr>
          <a:xfrm>
            <a:off x="3932213" y="946976"/>
            <a:ext cx="2205828" cy="2876249"/>
          </a:xfrm>
          <a:prstGeom prst="rect">
            <a:avLst/>
          </a:prstGeom>
          <a:noFill/>
          <a:ln>
            <a:noFill/>
          </a:ln>
        </p:spPr>
      </p:pic>
      <p:sp>
        <p:nvSpPr>
          <p:cNvPr id="261" name="Google Shape;261;p44"/>
          <p:cNvSpPr txBox="1">
            <a:spLocks noGrp="1"/>
          </p:cNvSpPr>
          <p:nvPr>
            <p:ph type="body" idx="1"/>
          </p:nvPr>
        </p:nvSpPr>
        <p:spPr>
          <a:xfrm>
            <a:off x="457200" y="1180600"/>
            <a:ext cx="3372300" cy="2685900"/>
          </a:xfrm>
          <a:prstGeom prst="rect">
            <a:avLst/>
          </a:prstGeom>
        </p:spPr>
        <p:txBody>
          <a:bodyPr spcFirstLastPara="1" wrap="square" lIns="68575" tIns="34275" rIns="68575" bIns="34275" anchor="t" anchorCtr="0">
            <a:spAutoFit/>
          </a:bodyPr>
          <a:lstStyle/>
          <a:p>
            <a:pPr marL="0" lvl="0" indent="0" algn="l" rtl="0">
              <a:lnSpc>
                <a:spcPct val="115000"/>
              </a:lnSpc>
              <a:spcBef>
                <a:spcPts val="480"/>
              </a:spcBef>
              <a:spcAft>
                <a:spcPts val="0"/>
              </a:spcAft>
              <a:buNone/>
            </a:pPr>
            <a:r>
              <a:rPr lang="en-US">
                <a:solidFill>
                  <a:srgbClr val="000000"/>
                </a:solidFill>
                <a:latin typeface="Open Sans"/>
                <a:ea typeface="Open Sans"/>
                <a:cs typeface="Open Sans"/>
                <a:sym typeface="Open Sans"/>
              </a:rPr>
              <a:t>Soil organisms:</a:t>
            </a:r>
            <a:endParaRPr>
              <a:solidFill>
                <a:srgbClr val="000000"/>
              </a:solidFill>
              <a:latin typeface="Open Sans"/>
              <a:ea typeface="Open Sans"/>
              <a:cs typeface="Open Sans"/>
              <a:sym typeface="Open Sans"/>
            </a:endParaRPr>
          </a:p>
          <a:p>
            <a:pPr marL="457200" lvl="0" indent="-381000" algn="l" rtl="0">
              <a:lnSpc>
                <a:spcPct val="115000"/>
              </a:lnSpc>
              <a:spcBef>
                <a:spcPts val="480"/>
              </a:spcBef>
              <a:spcAft>
                <a:spcPts val="0"/>
              </a:spcAft>
              <a:buClr>
                <a:srgbClr val="000000"/>
              </a:buClr>
              <a:buSzPts val="2400"/>
              <a:buFont typeface="Open Sans"/>
              <a:buChar char="▪"/>
            </a:pPr>
            <a:r>
              <a:rPr lang="en-US">
                <a:solidFill>
                  <a:srgbClr val="000000"/>
                </a:solidFill>
                <a:latin typeface="Open Sans"/>
                <a:ea typeface="Open Sans"/>
                <a:cs typeface="Open Sans"/>
                <a:sym typeface="Open Sans"/>
              </a:rPr>
              <a:t>Build soil structure</a:t>
            </a:r>
            <a:endParaRPr>
              <a:solidFill>
                <a:srgbClr val="000000"/>
              </a:solidFill>
              <a:latin typeface="Open Sans"/>
              <a:ea typeface="Open Sans"/>
              <a:cs typeface="Open Sans"/>
              <a:sym typeface="Open Sans"/>
            </a:endParaRPr>
          </a:p>
          <a:p>
            <a:pPr marL="457200" lvl="0" indent="-381000" algn="l" rtl="0">
              <a:lnSpc>
                <a:spcPct val="115000"/>
              </a:lnSpc>
              <a:spcBef>
                <a:spcPts val="0"/>
              </a:spcBef>
              <a:spcAft>
                <a:spcPts val="0"/>
              </a:spcAft>
              <a:buClr>
                <a:srgbClr val="000000"/>
              </a:buClr>
              <a:buSzPts val="2400"/>
              <a:buFont typeface="Open Sans"/>
              <a:buChar char="▪"/>
            </a:pPr>
            <a:r>
              <a:rPr lang="en-US">
                <a:solidFill>
                  <a:srgbClr val="000000"/>
                </a:solidFill>
                <a:latin typeface="Open Sans"/>
                <a:ea typeface="Open Sans"/>
                <a:cs typeface="Open Sans"/>
                <a:sym typeface="Open Sans"/>
              </a:rPr>
              <a:t>Cycle nutrients and organic matter</a:t>
            </a:r>
            <a:endParaRPr>
              <a:solidFill>
                <a:srgbClr val="000000"/>
              </a:solidFill>
              <a:latin typeface="Open Sans"/>
              <a:ea typeface="Open Sans"/>
              <a:cs typeface="Open Sans"/>
              <a:sym typeface="Open Sans"/>
            </a:endParaRPr>
          </a:p>
          <a:p>
            <a:pPr marL="457200" lvl="0" indent="-381000" algn="l" rtl="0">
              <a:lnSpc>
                <a:spcPct val="115000"/>
              </a:lnSpc>
              <a:spcBef>
                <a:spcPts val="0"/>
              </a:spcBef>
              <a:spcAft>
                <a:spcPts val="0"/>
              </a:spcAft>
              <a:buClr>
                <a:srgbClr val="000000"/>
              </a:buClr>
              <a:buSzPts val="2400"/>
              <a:buFont typeface="Open Sans"/>
              <a:buChar char="▪"/>
            </a:pPr>
            <a:r>
              <a:rPr lang="en-US">
                <a:solidFill>
                  <a:srgbClr val="000000"/>
                </a:solidFill>
                <a:latin typeface="Open Sans"/>
                <a:ea typeface="Open Sans"/>
                <a:cs typeface="Open Sans"/>
                <a:sym typeface="Open Sans"/>
              </a:rPr>
              <a:t>Create pores</a:t>
            </a:r>
            <a:endParaRPr>
              <a:solidFill>
                <a:srgbClr val="000000"/>
              </a:solidFill>
              <a:latin typeface="Open Sans"/>
              <a:ea typeface="Open Sans"/>
              <a:cs typeface="Open Sans"/>
              <a:sym typeface="Open Sans"/>
            </a:endParaRPr>
          </a:p>
          <a:p>
            <a:pPr marL="457200" lvl="0" indent="0" algn="l" rtl="0">
              <a:lnSpc>
                <a:spcPct val="115000"/>
              </a:lnSpc>
              <a:spcBef>
                <a:spcPts val="480"/>
              </a:spcBef>
              <a:spcAft>
                <a:spcPts val="0"/>
              </a:spcAft>
              <a:buNone/>
            </a:pPr>
            <a:endParaRPr>
              <a:solidFill>
                <a:srgbClr val="000000"/>
              </a:solidFill>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6" name="Google Shape;266;p45"/>
          <p:cNvPicPr preferRelativeResize="0"/>
          <p:nvPr/>
        </p:nvPicPr>
        <p:blipFill rotWithShape="1">
          <a:blip r:embed="rId3">
            <a:alphaModFix/>
          </a:blip>
          <a:srcRect b="9124"/>
          <a:stretch/>
        </p:blipFill>
        <p:spPr>
          <a:xfrm>
            <a:off x="1301823" y="1431325"/>
            <a:ext cx="6540349" cy="2805900"/>
          </a:xfrm>
          <a:prstGeom prst="rect">
            <a:avLst/>
          </a:prstGeom>
          <a:noFill/>
          <a:ln>
            <a:noFill/>
          </a:ln>
        </p:spPr>
      </p:pic>
      <p:sp>
        <p:nvSpPr>
          <p:cNvPr id="267" name="Google Shape;267;p45"/>
          <p:cNvSpPr txBox="1">
            <a:spLocks noGrp="1"/>
          </p:cNvSpPr>
          <p:nvPr>
            <p:ph type="title"/>
          </p:nvPr>
        </p:nvSpPr>
        <p:spPr>
          <a:xfrm>
            <a:off x="457200" y="303100"/>
            <a:ext cx="8546700" cy="830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SzPts val="990"/>
              <a:buNone/>
            </a:pPr>
            <a:r>
              <a:rPr lang="en-US" sz="2540" dirty="0">
                <a:latin typeface="Open Sans"/>
                <a:ea typeface="Open Sans"/>
                <a:cs typeface="Open Sans"/>
                <a:sym typeface="Open Sans"/>
              </a:rPr>
              <a:t>Soil texture is fixed, but structure can be improved</a:t>
            </a:r>
            <a:endParaRPr sz="2540" dirty="0">
              <a:latin typeface="Open Sans"/>
              <a:ea typeface="Open Sans"/>
              <a:cs typeface="Open Sans"/>
              <a:sym typeface="Open Sans"/>
            </a:endParaRPr>
          </a:p>
        </p:txBody>
      </p:sp>
      <p:sp>
        <p:nvSpPr>
          <p:cNvPr id="268" name="Google Shape;268;p45"/>
          <p:cNvSpPr txBox="1"/>
          <p:nvPr/>
        </p:nvSpPr>
        <p:spPr>
          <a:xfrm>
            <a:off x="583925" y="4148675"/>
            <a:ext cx="8265900" cy="514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140">
                <a:highlight>
                  <a:srgbClr val="FFFFFF"/>
                </a:highlight>
                <a:latin typeface="Open Sans"/>
                <a:ea typeface="Open Sans"/>
                <a:cs typeface="Open Sans"/>
                <a:sym typeface="Open Sans"/>
              </a:rPr>
              <a:t>Structure helps clay soils drain and helps sandy soils hold water </a:t>
            </a:r>
            <a:endParaRPr sz="2140">
              <a:highlight>
                <a:srgbClr val="FFFFFF"/>
              </a:highlight>
              <a:latin typeface="Open Sans"/>
              <a:ea typeface="Open Sans"/>
              <a:cs typeface="Open Sans"/>
              <a:sym typeface="Open Sans"/>
            </a:endParaRPr>
          </a:p>
        </p:txBody>
      </p:sp>
      <p:sp>
        <p:nvSpPr>
          <p:cNvPr id="269" name="Google Shape;269;p45"/>
          <p:cNvSpPr txBox="1">
            <a:spLocks noGrp="1"/>
          </p:cNvSpPr>
          <p:nvPr>
            <p:ph type="body" idx="1"/>
          </p:nvPr>
        </p:nvSpPr>
        <p:spPr>
          <a:xfrm>
            <a:off x="583950" y="804175"/>
            <a:ext cx="8265900" cy="8436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a:solidFill>
                  <a:srgbClr val="000000"/>
                </a:solidFill>
                <a:latin typeface="Open Sans"/>
                <a:ea typeface="Open Sans"/>
                <a:cs typeface="Open Sans"/>
                <a:sym typeface="Open Sans"/>
              </a:rPr>
              <a:t>Pores control how water, air, and nutrients move through soil.</a:t>
            </a:r>
            <a:endParaRPr>
              <a:solidFill>
                <a:srgbClr val="000000"/>
              </a:solidFill>
              <a:latin typeface="Open Sans"/>
              <a:ea typeface="Open Sans"/>
              <a:cs typeface="Open Sans"/>
              <a:sym typeface="Ope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6"/>
          <p:cNvSpPr txBox="1"/>
          <p:nvPr/>
        </p:nvSpPr>
        <p:spPr>
          <a:xfrm>
            <a:off x="756100" y="-1418150"/>
            <a:ext cx="8229600" cy="501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4000">
                <a:solidFill>
                  <a:srgbClr val="7A0019"/>
                </a:solidFill>
                <a:latin typeface="Open Sans"/>
                <a:ea typeface="Open Sans"/>
                <a:cs typeface="Open Sans"/>
                <a:sym typeface="Open Sans"/>
              </a:rPr>
              <a:t>What degrades structure?</a:t>
            </a:r>
            <a:endParaRPr sz="4000">
              <a:solidFill>
                <a:srgbClr val="7A0019"/>
              </a:solidFill>
              <a:latin typeface="Open Sans"/>
              <a:ea typeface="Open Sans"/>
              <a:cs typeface="Open Sans"/>
              <a:sym typeface="Open Sans"/>
            </a:endParaRPr>
          </a:p>
        </p:txBody>
      </p:sp>
      <p:pic>
        <p:nvPicPr>
          <p:cNvPr id="275" name="Google Shape;275;p46" title="DiscandPointTillage.JPG"/>
          <p:cNvPicPr preferRelativeResize="0"/>
          <p:nvPr/>
        </p:nvPicPr>
        <p:blipFill rotWithShape="1">
          <a:blip r:embed="rId3">
            <a:alphaModFix/>
          </a:blip>
          <a:srcRect l="5285" t="22700" b="22706"/>
          <a:stretch/>
        </p:blipFill>
        <p:spPr>
          <a:xfrm>
            <a:off x="831139" y="1594416"/>
            <a:ext cx="1430700" cy="1437900"/>
          </a:xfrm>
          <a:prstGeom prst="roundRect">
            <a:avLst>
              <a:gd name="adj" fmla="val 16667"/>
            </a:avLst>
          </a:prstGeom>
          <a:noFill/>
          <a:ln>
            <a:noFill/>
          </a:ln>
        </p:spPr>
      </p:pic>
      <p:pic>
        <p:nvPicPr>
          <p:cNvPr id="276" name="Google Shape;276;p46" title="Massive_structure.JPG"/>
          <p:cNvPicPr preferRelativeResize="0"/>
          <p:nvPr/>
        </p:nvPicPr>
        <p:blipFill rotWithShape="1">
          <a:blip r:embed="rId4">
            <a:alphaModFix/>
          </a:blip>
          <a:srcRect t="16050" r="5446" b="22619"/>
          <a:stretch/>
        </p:blipFill>
        <p:spPr>
          <a:xfrm>
            <a:off x="2343894" y="1594420"/>
            <a:ext cx="1430700" cy="1437900"/>
          </a:xfrm>
          <a:prstGeom prst="roundRect">
            <a:avLst>
              <a:gd name="adj" fmla="val 16667"/>
            </a:avLst>
          </a:prstGeom>
          <a:noFill/>
          <a:ln>
            <a:noFill/>
          </a:ln>
        </p:spPr>
      </p:pic>
      <p:pic>
        <p:nvPicPr>
          <p:cNvPr id="277" name="Google Shape;277;p46" title="Erosion Side by side"/>
          <p:cNvPicPr preferRelativeResize="0"/>
          <p:nvPr/>
        </p:nvPicPr>
        <p:blipFill rotWithShape="1">
          <a:blip r:embed="rId5">
            <a:alphaModFix/>
          </a:blip>
          <a:srcRect l="11295" t="15180" r="2290" b="28763"/>
          <a:stretch/>
        </p:blipFill>
        <p:spPr>
          <a:xfrm>
            <a:off x="3856650" y="1594414"/>
            <a:ext cx="1430700" cy="1438200"/>
          </a:xfrm>
          <a:prstGeom prst="roundRect">
            <a:avLst>
              <a:gd name="adj" fmla="val 16667"/>
            </a:avLst>
          </a:prstGeom>
          <a:noFill/>
          <a:ln>
            <a:noFill/>
          </a:ln>
        </p:spPr>
      </p:pic>
      <p:sp>
        <p:nvSpPr>
          <p:cNvPr id="278" name="Google Shape;278;p46"/>
          <p:cNvSpPr/>
          <p:nvPr/>
        </p:nvSpPr>
        <p:spPr>
          <a:xfrm>
            <a:off x="831139" y="2766035"/>
            <a:ext cx="1430700" cy="537000"/>
          </a:xfrm>
          <a:prstGeom prst="rect">
            <a:avLst/>
          </a:prstGeom>
          <a:solidFill>
            <a:schemeClr val="lt2"/>
          </a:solidFill>
          <a:ln>
            <a:noFill/>
          </a:ln>
        </p:spPr>
        <p:txBody>
          <a:bodyPr spcFirstLastPara="1" wrap="square" lIns="87000" tIns="87000" rIns="87000" bIns="87000" anchor="ctr" anchorCtr="0">
            <a:noAutofit/>
          </a:bodyPr>
          <a:lstStyle/>
          <a:p>
            <a:pPr marL="0" lvl="0" indent="0" algn="ctr" rtl="0">
              <a:spcBef>
                <a:spcPts val="0"/>
              </a:spcBef>
              <a:spcAft>
                <a:spcPts val="0"/>
              </a:spcAft>
              <a:buNone/>
            </a:pPr>
            <a:r>
              <a:rPr lang="en-US" sz="1427">
                <a:latin typeface="Open Sans"/>
                <a:ea typeface="Open Sans"/>
                <a:cs typeface="Open Sans"/>
                <a:sym typeface="Open Sans"/>
              </a:rPr>
              <a:t>Disturbance</a:t>
            </a:r>
            <a:endParaRPr sz="1427">
              <a:latin typeface="Open Sans"/>
              <a:ea typeface="Open Sans"/>
              <a:cs typeface="Open Sans"/>
              <a:sym typeface="Open Sans"/>
            </a:endParaRPr>
          </a:p>
        </p:txBody>
      </p:sp>
      <p:sp>
        <p:nvSpPr>
          <p:cNvPr id="279" name="Google Shape;279;p46"/>
          <p:cNvSpPr/>
          <p:nvPr/>
        </p:nvSpPr>
        <p:spPr>
          <a:xfrm>
            <a:off x="2343894" y="2766113"/>
            <a:ext cx="1430700" cy="537000"/>
          </a:xfrm>
          <a:prstGeom prst="rect">
            <a:avLst/>
          </a:prstGeom>
          <a:solidFill>
            <a:schemeClr val="lt2"/>
          </a:solidFill>
          <a:ln>
            <a:noFill/>
          </a:ln>
        </p:spPr>
        <p:txBody>
          <a:bodyPr spcFirstLastPara="1" wrap="square" lIns="87000" tIns="87000" rIns="87000" bIns="87000" anchor="ctr" anchorCtr="0">
            <a:noAutofit/>
          </a:bodyPr>
          <a:lstStyle/>
          <a:p>
            <a:pPr marL="0" lvl="0" indent="0" algn="ctr" rtl="0">
              <a:spcBef>
                <a:spcPts val="0"/>
              </a:spcBef>
              <a:spcAft>
                <a:spcPts val="0"/>
              </a:spcAft>
              <a:buNone/>
            </a:pPr>
            <a:r>
              <a:rPr lang="en-US" sz="1427">
                <a:latin typeface="Open Sans"/>
                <a:ea typeface="Open Sans"/>
                <a:cs typeface="Open Sans"/>
                <a:sym typeface="Open Sans"/>
              </a:rPr>
              <a:t>Bare soil</a:t>
            </a:r>
            <a:endParaRPr sz="1427">
              <a:latin typeface="Open Sans"/>
              <a:ea typeface="Open Sans"/>
              <a:cs typeface="Open Sans"/>
              <a:sym typeface="Open Sans"/>
            </a:endParaRPr>
          </a:p>
        </p:txBody>
      </p:sp>
      <p:sp>
        <p:nvSpPr>
          <p:cNvPr id="280" name="Google Shape;280;p46"/>
          <p:cNvSpPr/>
          <p:nvPr/>
        </p:nvSpPr>
        <p:spPr>
          <a:xfrm>
            <a:off x="3856650" y="2766059"/>
            <a:ext cx="1430700" cy="536700"/>
          </a:xfrm>
          <a:prstGeom prst="rect">
            <a:avLst/>
          </a:prstGeom>
          <a:solidFill>
            <a:schemeClr val="lt2"/>
          </a:solidFill>
          <a:ln>
            <a:noFill/>
          </a:ln>
        </p:spPr>
        <p:txBody>
          <a:bodyPr spcFirstLastPara="1" wrap="square" lIns="87000" tIns="87000" rIns="87000" bIns="87000" anchor="ctr" anchorCtr="0">
            <a:noAutofit/>
          </a:bodyPr>
          <a:lstStyle/>
          <a:p>
            <a:pPr marL="0" lvl="0" indent="0" algn="ctr" rtl="0">
              <a:spcBef>
                <a:spcPts val="0"/>
              </a:spcBef>
              <a:spcAft>
                <a:spcPts val="0"/>
              </a:spcAft>
              <a:buNone/>
            </a:pPr>
            <a:r>
              <a:rPr lang="en-US" sz="1427">
                <a:latin typeface="Open Sans"/>
                <a:ea typeface="Open Sans"/>
                <a:cs typeface="Open Sans"/>
                <a:sym typeface="Open Sans"/>
              </a:rPr>
              <a:t>Erosion</a:t>
            </a:r>
            <a:endParaRPr sz="1427">
              <a:latin typeface="Open Sans"/>
              <a:ea typeface="Open Sans"/>
              <a:cs typeface="Open Sans"/>
              <a:sym typeface="Open Sans"/>
            </a:endParaRPr>
          </a:p>
        </p:txBody>
      </p:sp>
      <p:sp>
        <p:nvSpPr>
          <p:cNvPr id="281" name="Google Shape;281;p46"/>
          <p:cNvSpPr txBox="1">
            <a:spLocks noGrp="1"/>
          </p:cNvSpPr>
          <p:nvPr>
            <p:ph type="title" idx="4294967295"/>
          </p:nvPr>
        </p:nvSpPr>
        <p:spPr>
          <a:xfrm>
            <a:off x="457200" y="561975"/>
            <a:ext cx="8229600" cy="5013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US">
                <a:latin typeface="Open Sans"/>
                <a:ea typeface="Open Sans"/>
                <a:cs typeface="Open Sans"/>
                <a:sym typeface="Open Sans"/>
              </a:rPr>
              <a:t>What degrades structure?</a:t>
            </a:r>
            <a:endParaRPr>
              <a:latin typeface="Open Sans"/>
              <a:ea typeface="Open Sans"/>
              <a:cs typeface="Open Sans"/>
              <a:sym typeface="Open Sans"/>
            </a:endParaRPr>
          </a:p>
        </p:txBody>
      </p:sp>
      <p:pic>
        <p:nvPicPr>
          <p:cNvPr id="282" name="Google Shape;282;p46" title="platy structure.jpg"/>
          <p:cNvPicPr preferRelativeResize="0"/>
          <p:nvPr/>
        </p:nvPicPr>
        <p:blipFill rotWithShape="1">
          <a:blip r:embed="rId6">
            <a:alphaModFix/>
          </a:blip>
          <a:srcRect t="17567" b="17561"/>
          <a:stretch/>
        </p:blipFill>
        <p:spPr>
          <a:xfrm>
            <a:off x="5369405" y="1594414"/>
            <a:ext cx="1430700" cy="1438200"/>
          </a:xfrm>
          <a:prstGeom prst="roundRect">
            <a:avLst>
              <a:gd name="adj" fmla="val 16667"/>
            </a:avLst>
          </a:prstGeom>
          <a:noFill/>
          <a:ln>
            <a:noFill/>
          </a:ln>
        </p:spPr>
      </p:pic>
      <p:sp>
        <p:nvSpPr>
          <p:cNvPr id="283" name="Google Shape;283;p46"/>
          <p:cNvSpPr/>
          <p:nvPr/>
        </p:nvSpPr>
        <p:spPr>
          <a:xfrm>
            <a:off x="5369405" y="2766059"/>
            <a:ext cx="1430700" cy="536700"/>
          </a:xfrm>
          <a:prstGeom prst="rect">
            <a:avLst/>
          </a:prstGeom>
          <a:solidFill>
            <a:schemeClr val="lt2"/>
          </a:solidFill>
          <a:ln>
            <a:noFill/>
          </a:ln>
        </p:spPr>
        <p:txBody>
          <a:bodyPr spcFirstLastPara="1" wrap="square" lIns="87000" tIns="87000" rIns="87000" bIns="87000" anchor="ctr" anchorCtr="0">
            <a:noAutofit/>
          </a:bodyPr>
          <a:lstStyle/>
          <a:p>
            <a:pPr marL="0" lvl="0" indent="0" algn="ctr" rtl="0">
              <a:spcBef>
                <a:spcPts val="0"/>
              </a:spcBef>
              <a:spcAft>
                <a:spcPts val="0"/>
              </a:spcAft>
              <a:buNone/>
            </a:pPr>
            <a:r>
              <a:rPr lang="en-US" sz="1427">
                <a:latin typeface="Open Sans"/>
                <a:ea typeface="Open Sans"/>
                <a:cs typeface="Open Sans"/>
                <a:sym typeface="Open Sans"/>
              </a:rPr>
              <a:t>Lack of biology/roots</a:t>
            </a:r>
            <a:endParaRPr sz="1427">
              <a:latin typeface="Open Sans"/>
              <a:ea typeface="Open Sans"/>
              <a:cs typeface="Open Sans"/>
              <a:sym typeface="Open Sans"/>
            </a:endParaRPr>
          </a:p>
        </p:txBody>
      </p:sp>
      <p:pic>
        <p:nvPicPr>
          <p:cNvPr id="284" name="Google Shape;284;p46"/>
          <p:cNvPicPr preferRelativeResize="0"/>
          <p:nvPr/>
        </p:nvPicPr>
        <p:blipFill>
          <a:blip r:embed="rId7">
            <a:alphaModFix/>
          </a:blip>
          <a:stretch>
            <a:fillRect/>
          </a:stretch>
        </p:blipFill>
        <p:spPr>
          <a:xfrm>
            <a:off x="499800" y="5440161"/>
            <a:ext cx="8881006" cy="2901446"/>
          </a:xfrm>
          <a:prstGeom prst="rect">
            <a:avLst/>
          </a:prstGeom>
          <a:noFill/>
          <a:ln>
            <a:noFill/>
          </a:ln>
        </p:spPr>
      </p:pic>
      <p:pic>
        <p:nvPicPr>
          <p:cNvPr id="285" name="Google Shape;285;p46"/>
          <p:cNvPicPr preferRelativeResize="0"/>
          <p:nvPr/>
        </p:nvPicPr>
        <p:blipFill rotWithShape="1">
          <a:blip r:embed="rId7">
            <a:alphaModFix/>
          </a:blip>
          <a:srcRect l="25171" r="50577"/>
          <a:stretch/>
        </p:blipFill>
        <p:spPr>
          <a:xfrm>
            <a:off x="2418126" y="8769300"/>
            <a:ext cx="2153874" cy="2901450"/>
          </a:xfrm>
          <a:prstGeom prst="rect">
            <a:avLst/>
          </a:prstGeom>
          <a:noFill/>
          <a:ln>
            <a:noFill/>
          </a:ln>
        </p:spPr>
      </p:pic>
      <p:pic>
        <p:nvPicPr>
          <p:cNvPr id="286" name="Google Shape;286;p46"/>
          <p:cNvPicPr preferRelativeResize="0"/>
          <p:nvPr/>
        </p:nvPicPr>
        <p:blipFill rotWithShape="1">
          <a:blip r:embed="rId7">
            <a:alphaModFix/>
          </a:blip>
          <a:srcRect l="25171" r="50577"/>
          <a:stretch/>
        </p:blipFill>
        <p:spPr>
          <a:xfrm>
            <a:off x="2570526" y="8921700"/>
            <a:ext cx="2153874" cy="2901450"/>
          </a:xfrm>
          <a:prstGeom prst="rect">
            <a:avLst/>
          </a:prstGeom>
          <a:noFill/>
          <a:ln>
            <a:noFill/>
          </a:ln>
        </p:spPr>
      </p:pic>
      <p:pic>
        <p:nvPicPr>
          <p:cNvPr id="287" name="Google Shape;287;p46" title="platy structure.jpg"/>
          <p:cNvPicPr preferRelativeResize="0"/>
          <p:nvPr/>
        </p:nvPicPr>
        <p:blipFill rotWithShape="1">
          <a:blip r:embed="rId6">
            <a:alphaModFix/>
          </a:blip>
          <a:srcRect t="17567" b="17561"/>
          <a:stretch/>
        </p:blipFill>
        <p:spPr>
          <a:xfrm>
            <a:off x="6882160" y="1594414"/>
            <a:ext cx="1430700" cy="1438200"/>
          </a:xfrm>
          <a:prstGeom prst="roundRect">
            <a:avLst>
              <a:gd name="adj" fmla="val 16667"/>
            </a:avLst>
          </a:prstGeom>
          <a:noFill/>
          <a:ln>
            <a:noFill/>
          </a:ln>
        </p:spPr>
      </p:pic>
      <p:sp>
        <p:nvSpPr>
          <p:cNvPr id="288" name="Google Shape;288;p46"/>
          <p:cNvSpPr/>
          <p:nvPr/>
        </p:nvSpPr>
        <p:spPr>
          <a:xfrm>
            <a:off x="6882160" y="2766059"/>
            <a:ext cx="1430700" cy="536700"/>
          </a:xfrm>
          <a:prstGeom prst="rect">
            <a:avLst/>
          </a:prstGeom>
          <a:solidFill>
            <a:schemeClr val="lt2"/>
          </a:solidFill>
          <a:ln>
            <a:noFill/>
          </a:ln>
        </p:spPr>
        <p:txBody>
          <a:bodyPr spcFirstLastPara="1" wrap="square" lIns="87000" tIns="87000" rIns="87000" bIns="87000" anchor="ctr" anchorCtr="0">
            <a:noAutofit/>
          </a:bodyPr>
          <a:lstStyle/>
          <a:p>
            <a:pPr marL="0" lvl="0" indent="0" algn="ctr" rtl="0">
              <a:spcBef>
                <a:spcPts val="0"/>
              </a:spcBef>
              <a:spcAft>
                <a:spcPts val="0"/>
              </a:spcAft>
              <a:buNone/>
            </a:pPr>
            <a:r>
              <a:rPr lang="en-US" sz="1427">
                <a:latin typeface="Open Sans"/>
                <a:ea typeface="Open Sans"/>
                <a:cs typeface="Open Sans"/>
                <a:sym typeface="Open Sans"/>
              </a:rPr>
              <a:t>Compaction</a:t>
            </a:r>
            <a:endParaRPr sz="1427">
              <a:latin typeface="Open Sans"/>
              <a:ea typeface="Open Sans"/>
              <a:cs typeface="Open Sans"/>
              <a:sym typeface="Open Sans"/>
            </a:endParaRPr>
          </a:p>
        </p:txBody>
      </p:sp>
      <p:pic>
        <p:nvPicPr>
          <p:cNvPr id="289" name="Google Shape;289;p46"/>
          <p:cNvPicPr preferRelativeResize="0"/>
          <p:nvPr/>
        </p:nvPicPr>
        <p:blipFill rotWithShape="1">
          <a:blip r:embed="rId8">
            <a:alphaModFix/>
          </a:blip>
          <a:srcRect l="20761" t="28447" b="22227"/>
          <a:stretch/>
        </p:blipFill>
        <p:spPr>
          <a:xfrm>
            <a:off x="7214587" y="-4335350"/>
            <a:ext cx="2872800" cy="3875451"/>
          </a:xfrm>
          <a:prstGeom prst="rect">
            <a:avLst/>
          </a:prstGeom>
          <a:noFill/>
          <a:ln>
            <a:noFill/>
          </a:ln>
        </p:spPr>
      </p:pic>
      <p:sp>
        <p:nvSpPr>
          <p:cNvPr id="290" name="Google Shape;290;p46"/>
          <p:cNvSpPr txBox="1"/>
          <p:nvPr/>
        </p:nvSpPr>
        <p:spPr>
          <a:xfrm>
            <a:off x="814225" y="3455513"/>
            <a:ext cx="7773900" cy="892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300" b="1">
                <a:latin typeface="Open Sans"/>
                <a:ea typeface="Open Sans"/>
                <a:cs typeface="Open Sans"/>
                <a:sym typeface="Open Sans"/>
              </a:rPr>
              <a:t>Protecting soil structure and soil food web requires ongoing organic inputs and living roots.</a:t>
            </a:r>
            <a:endParaRPr sz="2300" b="1">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7"/>
          <p:cNvSpPr txBox="1">
            <a:spLocks noGrp="1"/>
          </p:cNvSpPr>
          <p:nvPr>
            <p:ph type="title"/>
          </p:nvPr>
        </p:nvSpPr>
        <p:spPr>
          <a:xfrm>
            <a:off x="457200" y="561975"/>
            <a:ext cx="2560800" cy="5013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n-US">
                <a:latin typeface="Open Sans"/>
                <a:ea typeface="Open Sans"/>
                <a:cs typeface="Open Sans"/>
                <a:sym typeface="Open Sans"/>
              </a:rPr>
              <a:t>Soil health principles</a:t>
            </a:r>
            <a:endParaRPr>
              <a:latin typeface="Open Sans"/>
              <a:ea typeface="Open Sans"/>
              <a:cs typeface="Open Sans"/>
              <a:sym typeface="Open Sans"/>
            </a:endParaRPr>
          </a:p>
        </p:txBody>
      </p:sp>
      <p:pic>
        <p:nvPicPr>
          <p:cNvPr id="297" name="Google Shape;297;p47"/>
          <p:cNvPicPr preferRelativeResize="0"/>
          <p:nvPr/>
        </p:nvPicPr>
        <p:blipFill>
          <a:blip r:embed="rId3">
            <a:alphaModFix/>
          </a:blip>
          <a:stretch>
            <a:fillRect/>
          </a:stretch>
        </p:blipFill>
        <p:spPr>
          <a:xfrm>
            <a:off x="2867186" y="55819"/>
            <a:ext cx="5684746" cy="452570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5">
          <a:extLst>
            <a:ext uri="{FF2B5EF4-FFF2-40B4-BE49-F238E27FC236}">
              <a16:creationId xmlns:a16="http://schemas.microsoft.com/office/drawing/2014/main" id="{B1B1D466-E34C-691F-25D1-1B3F193EEA1B}"/>
            </a:ext>
          </a:extLst>
        </p:cNvPr>
        <p:cNvGrpSpPr/>
        <p:nvPr/>
      </p:nvGrpSpPr>
      <p:grpSpPr>
        <a:xfrm>
          <a:off x="0" y="0"/>
          <a:ext cx="0" cy="0"/>
          <a:chOff x="0" y="0"/>
          <a:chExt cx="0" cy="0"/>
        </a:xfrm>
      </p:grpSpPr>
      <p:sp>
        <p:nvSpPr>
          <p:cNvPr id="296" name="Google Shape;296;p47">
            <a:extLst>
              <a:ext uri="{FF2B5EF4-FFF2-40B4-BE49-F238E27FC236}">
                <a16:creationId xmlns:a16="http://schemas.microsoft.com/office/drawing/2014/main" id="{A7561546-2ED6-1E9C-2DBD-3A69C90045BF}"/>
              </a:ext>
            </a:extLst>
          </p:cNvPr>
          <p:cNvSpPr txBox="1">
            <a:spLocks noGrp="1"/>
          </p:cNvSpPr>
          <p:nvPr>
            <p:ph type="title"/>
          </p:nvPr>
        </p:nvSpPr>
        <p:spPr>
          <a:xfrm>
            <a:off x="457200" y="561975"/>
            <a:ext cx="2560800" cy="5013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n-US">
                <a:latin typeface="Open Sans"/>
                <a:ea typeface="Open Sans"/>
                <a:cs typeface="Open Sans"/>
                <a:sym typeface="Open Sans"/>
              </a:rPr>
              <a:t>Soil health principles</a:t>
            </a:r>
            <a:endParaRPr>
              <a:latin typeface="Open Sans"/>
              <a:ea typeface="Open Sans"/>
              <a:cs typeface="Open Sans"/>
              <a:sym typeface="Open Sans"/>
            </a:endParaRPr>
          </a:p>
        </p:txBody>
      </p:sp>
      <p:pic>
        <p:nvPicPr>
          <p:cNvPr id="297" name="Google Shape;297;p47">
            <a:extLst>
              <a:ext uri="{FF2B5EF4-FFF2-40B4-BE49-F238E27FC236}">
                <a16:creationId xmlns:a16="http://schemas.microsoft.com/office/drawing/2014/main" id="{09CD0C5F-B3A8-D229-2E77-DE2C1762B1D6}"/>
              </a:ext>
            </a:extLst>
          </p:cNvPr>
          <p:cNvPicPr preferRelativeResize="0"/>
          <p:nvPr/>
        </p:nvPicPr>
        <p:blipFill>
          <a:blip r:embed="rId3">
            <a:alphaModFix/>
          </a:blip>
          <a:stretch>
            <a:fillRect/>
          </a:stretch>
        </p:blipFill>
        <p:spPr>
          <a:xfrm>
            <a:off x="2867186" y="55819"/>
            <a:ext cx="5684746" cy="4525706"/>
          </a:xfrm>
          <a:prstGeom prst="rect">
            <a:avLst/>
          </a:prstGeom>
          <a:noFill/>
          <a:ln>
            <a:noFill/>
          </a:ln>
        </p:spPr>
      </p:pic>
      <p:sp>
        <p:nvSpPr>
          <p:cNvPr id="5" name="Google Shape;252;p44">
            <a:extLst>
              <a:ext uri="{FF2B5EF4-FFF2-40B4-BE49-F238E27FC236}">
                <a16:creationId xmlns:a16="http://schemas.microsoft.com/office/drawing/2014/main" id="{D5094B8D-AF6D-D5F3-6454-6BA3618717A1}"/>
              </a:ext>
            </a:extLst>
          </p:cNvPr>
          <p:cNvSpPr/>
          <p:nvPr/>
        </p:nvSpPr>
        <p:spPr>
          <a:xfrm>
            <a:off x="3414109" y="484772"/>
            <a:ext cx="4590900" cy="3667800"/>
          </a:xfrm>
          <a:prstGeom prst="star10">
            <a:avLst>
              <a:gd name="adj" fmla="val 42533"/>
              <a:gd name="hf" fmla="val 105146"/>
            </a:avLst>
          </a:pr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latin typeface="Open Sans"/>
                <a:ea typeface="Open Sans"/>
                <a:cs typeface="Open Sans"/>
                <a:sym typeface="Open Sans"/>
              </a:rPr>
              <a:t>and…</a:t>
            </a:r>
            <a:endParaRPr sz="3000" dirty="0">
              <a:latin typeface="Open Sans"/>
              <a:ea typeface="Open Sans"/>
              <a:cs typeface="Open Sans"/>
              <a:sym typeface="Open Sans"/>
            </a:endParaRPr>
          </a:p>
          <a:p>
            <a:pPr marL="0" lvl="0" indent="0" algn="ctr" rtl="0">
              <a:spcBef>
                <a:spcPts val="0"/>
              </a:spcBef>
              <a:spcAft>
                <a:spcPts val="0"/>
              </a:spcAft>
              <a:buNone/>
            </a:pPr>
            <a:r>
              <a:rPr lang="en" sz="5900" dirty="0">
                <a:latin typeface="Open Sans"/>
                <a:ea typeface="Open Sans"/>
                <a:cs typeface="Open Sans"/>
                <a:sym typeface="Open Sans"/>
              </a:rPr>
              <a:t>Context</a:t>
            </a:r>
            <a:endParaRPr sz="5900" dirty="0">
              <a:latin typeface="Open Sans"/>
              <a:ea typeface="Open Sans"/>
              <a:cs typeface="Open Sans"/>
              <a:sym typeface="Open Sans"/>
            </a:endParaRPr>
          </a:p>
        </p:txBody>
      </p:sp>
    </p:spTree>
    <p:extLst>
      <p:ext uri="{BB962C8B-B14F-4D97-AF65-F5344CB8AC3E}">
        <p14:creationId xmlns:p14="http://schemas.microsoft.com/office/powerpoint/2010/main" val="1996499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8"/>
          <p:cNvSpPr txBox="1">
            <a:spLocks noGrp="1"/>
          </p:cNvSpPr>
          <p:nvPr>
            <p:ph type="title"/>
          </p:nvPr>
        </p:nvSpPr>
        <p:spPr>
          <a:xfrm>
            <a:off x="457198" y="282288"/>
            <a:ext cx="8324976" cy="5013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n-US">
                <a:latin typeface="Open Sans"/>
                <a:ea typeface="Open Sans"/>
                <a:cs typeface="Open Sans"/>
                <a:sym typeface="Open Sans"/>
              </a:rPr>
              <a:t>Many options to build resilient soil + farms</a:t>
            </a:r>
            <a:endParaRPr>
              <a:latin typeface="Open Sans"/>
              <a:ea typeface="Open Sans"/>
              <a:cs typeface="Open Sans"/>
              <a:sym typeface="Open Sans"/>
            </a:endParaRPr>
          </a:p>
        </p:txBody>
      </p:sp>
      <p:sp>
        <p:nvSpPr>
          <p:cNvPr id="304" name="Google Shape;304;p48"/>
          <p:cNvSpPr txBox="1">
            <a:spLocks noGrp="1"/>
          </p:cNvSpPr>
          <p:nvPr>
            <p:ph type="body" idx="1"/>
          </p:nvPr>
        </p:nvSpPr>
        <p:spPr>
          <a:xfrm>
            <a:off x="14024650" y="470550"/>
            <a:ext cx="3857700" cy="3763500"/>
          </a:xfrm>
          <a:prstGeom prst="rect">
            <a:avLst/>
          </a:prstGeom>
        </p:spPr>
        <p:txBody>
          <a:bodyPr spcFirstLastPara="1" wrap="square" lIns="68575" tIns="34275" rIns="68575" bIns="34275" anchor="t" anchorCtr="0">
            <a:spAutoFit/>
          </a:bodyPr>
          <a:lstStyle/>
          <a:p>
            <a:pPr marL="0" lvl="0" indent="0" algn="l" rtl="0">
              <a:spcBef>
                <a:spcPts val="480"/>
              </a:spcBef>
              <a:spcAft>
                <a:spcPts val="0"/>
              </a:spcAft>
              <a:buNone/>
            </a:pPr>
            <a:r>
              <a:rPr lang="en-US">
                <a:solidFill>
                  <a:srgbClr val="000000"/>
                </a:solidFill>
                <a:latin typeface="Open Sans"/>
                <a:ea typeface="Open Sans"/>
                <a:cs typeface="Open Sans"/>
                <a:sym typeface="Open Sans"/>
              </a:rPr>
              <a:t>• bioswales</a:t>
            </a:r>
            <a:endParaRPr>
              <a:solidFill>
                <a:srgbClr val="000000"/>
              </a:solidFill>
              <a:latin typeface="Open Sans"/>
              <a:ea typeface="Open Sans"/>
              <a:cs typeface="Open Sans"/>
              <a:sym typeface="Open Sans"/>
            </a:endParaRPr>
          </a:p>
          <a:p>
            <a:pPr marL="0" lvl="0" indent="0" algn="l" rtl="0">
              <a:spcBef>
                <a:spcPts val="480"/>
              </a:spcBef>
              <a:spcAft>
                <a:spcPts val="0"/>
              </a:spcAft>
              <a:buNone/>
            </a:pPr>
            <a:r>
              <a:rPr lang="en-US">
                <a:solidFill>
                  <a:srgbClr val="000000"/>
                </a:solidFill>
                <a:latin typeface="Open Sans"/>
                <a:ea typeface="Open Sans"/>
                <a:cs typeface="Open Sans"/>
                <a:sym typeface="Open Sans"/>
              </a:rPr>
              <a:t> • rain gardens</a:t>
            </a:r>
            <a:endParaRPr>
              <a:solidFill>
                <a:srgbClr val="000000"/>
              </a:solidFill>
              <a:latin typeface="Open Sans"/>
              <a:ea typeface="Open Sans"/>
              <a:cs typeface="Open Sans"/>
              <a:sym typeface="Open Sans"/>
            </a:endParaRPr>
          </a:p>
          <a:p>
            <a:pPr marL="0" lvl="0" indent="0" algn="l" rtl="0">
              <a:spcBef>
                <a:spcPts val="480"/>
              </a:spcBef>
              <a:spcAft>
                <a:spcPts val="0"/>
              </a:spcAft>
              <a:buNone/>
            </a:pPr>
            <a:r>
              <a:rPr lang="en-US">
                <a:solidFill>
                  <a:srgbClr val="000000"/>
                </a:solidFill>
                <a:latin typeface="Open Sans"/>
                <a:ea typeface="Open Sans"/>
                <a:cs typeface="Open Sans"/>
                <a:sym typeface="Open Sans"/>
              </a:rPr>
              <a:t> • trees and food forests</a:t>
            </a:r>
            <a:endParaRPr>
              <a:solidFill>
                <a:srgbClr val="000000"/>
              </a:solidFill>
              <a:latin typeface="Open Sans"/>
              <a:ea typeface="Open Sans"/>
              <a:cs typeface="Open Sans"/>
              <a:sym typeface="Open Sans"/>
            </a:endParaRPr>
          </a:p>
          <a:p>
            <a:pPr marL="0" lvl="0" indent="0" algn="l" rtl="0">
              <a:spcBef>
                <a:spcPts val="480"/>
              </a:spcBef>
              <a:spcAft>
                <a:spcPts val="0"/>
              </a:spcAft>
              <a:buNone/>
            </a:pPr>
            <a:r>
              <a:rPr lang="en-US">
                <a:solidFill>
                  <a:srgbClr val="000000"/>
                </a:solidFill>
                <a:latin typeface="Open Sans"/>
                <a:ea typeface="Open Sans"/>
                <a:cs typeface="Open Sans"/>
                <a:sym typeface="Open Sans"/>
              </a:rPr>
              <a:t> • perennial strips</a:t>
            </a:r>
            <a:endParaRPr>
              <a:solidFill>
                <a:srgbClr val="000000"/>
              </a:solidFill>
              <a:latin typeface="Open Sans"/>
              <a:ea typeface="Open Sans"/>
              <a:cs typeface="Open Sans"/>
              <a:sym typeface="Open Sans"/>
            </a:endParaRPr>
          </a:p>
          <a:p>
            <a:pPr marL="0" lvl="0" indent="0" algn="l" rtl="0">
              <a:spcBef>
                <a:spcPts val="480"/>
              </a:spcBef>
              <a:spcAft>
                <a:spcPts val="0"/>
              </a:spcAft>
              <a:buNone/>
            </a:pPr>
            <a:r>
              <a:rPr lang="en-US">
                <a:solidFill>
                  <a:srgbClr val="000000"/>
                </a:solidFill>
                <a:latin typeface="Open Sans"/>
                <a:ea typeface="Open Sans"/>
                <a:cs typeface="Open Sans"/>
                <a:sym typeface="Open Sans"/>
              </a:rPr>
              <a:t> • pollinator habitat</a:t>
            </a:r>
            <a:endParaRPr>
              <a:solidFill>
                <a:srgbClr val="000000"/>
              </a:solidFill>
              <a:latin typeface="Open Sans"/>
              <a:ea typeface="Open Sans"/>
              <a:cs typeface="Open Sans"/>
              <a:sym typeface="Open Sans"/>
            </a:endParaRPr>
          </a:p>
          <a:p>
            <a:pPr marL="0" lvl="0" indent="0" algn="l" rtl="0">
              <a:spcBef>
                <a:spcPts val="480"/>
              </a:spcBef>
              <a:spcAft>
                <a:spcPts val="0"/>
              </a:spcAft>
              <a:buNone/>
            </a:pPr>
            <a:endParaRPr>
              <a:solidFill>
                <a:srgbClr val="000000"/>
              </a:solidFill>
              <a:latin typeface="Open Sans"/>
              <a:ea typeface="Open Sans"/>
              <a:cs typeface="Open Sans"/>
              <a:sym typeface="Open Sans"/>
            </a:endParaRPr>
          </a:p>
          <a:p>
            <a:pPr marL="0" lvl="0" indent="0" algn="l" rtl="0">
              <a:spcBef>
                <a:spcPts val="480"/>
              </a:spcBef>
              <a:spcAft>
                <a:spcPts val="0"/>
              </a:spcAft>
              <a:buNone/>
            </a:pPr>
            <a:r>
              <a:rPr lang="en-US">
                <a:solidFill>
                  <a:srgbClr val="000000"/>
                </a:solidFill>
                <a:latin typeface="Open Sans"/>
                <a:ea typeface="Open Sans"/>
                <a:cs typeface="Open Sans"/>
                <a:sym typeface="Open Sans"/>
              </a:rPr>
              <a:t>These practices slow water down and help soil absorb it.</a:t>
            </a:r>
            <a:endParaRPr>
              <a:solidFill>
                <a:srgbClr val="000000"/>
              </a:solidFill>
              <a:latin typeface="Open Sans"/>
              <a:ea typeface="Open Sans"/>
              <a:cs typeface="Open Sans"/>
              <a:sym typeface="Open Sans"/>
            </a:endParaRPr>
          </a:p>
        </p:txBody>
      </p:sp>
      <p:pic>
        <p:nvPicPr>
          <p:cNvPr id="305" name="Google Shape;305;p48"/>
          <p:cNvPicPr preferRelativeResize="0"/>
          <p:nvPr/>
        </p:nvPicPr>
        <p:blipFill>
          <a:blip r:embed="rId3">
            <a:alphaModFix/>
          </a:blip>
          <a:stretch>
            <a:fillRect/>
          </a:stretch>
        </p:blipFill>
        <p:spPr>
          <a:xfrm>
            <a:off x="457198" y="929463"/>
            <a:ext cx="2451900" cy="1843551"/>
          </a:xfrm>
          <a:prstGeom prst="rect">
            <a:avLst/>
          </a:prstGeom>
          <a:noFill/>
          <a:ln>
            <a:noFill/>
          </a:ln>
        </p:spPr>
      </p:pic>
      <p:sp>
        <p:nvSpPr>
          <p:cNvPr id="306" name="Google Shape;306;p48"/>
          <p:cNvSpPr/>
          <p:nvPr/>
        </p:nvSpPr>
        <p:spPr>
          <a:xfrm>
            <a:off x="1435300" y="956213"/>
            <a:ext cx="1448400" cy="721500"/>
          </a:xfrm>
          <a:prstGeom prst="roundRect">
            <a:avLst>
              <a:gd name="adj" fmla="val 16667"/>
            </a:avLst>
          </a:prstGeom>
          <a:solidFill>
            <a:srgbClr val="756B7B"/>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a:solidFill>
                  <a:srgbClr val="FAF9F7"/>
                </a:solidFill>
                <a:latin typeface="Avenir"/>
                <a:ea typeface="Avenir"/>
                <a:cs typeface="Avenir"/>
                <a:sym typeface="Avenir"/>
              </a:rPr>
              <a:t>Intercropped Clover cover crop</a:t>
            </a:r>
            <a:endParaRPr sz="1600" b="1">
              <a:solidFill>
                <a:srgbClr val="FAF9F7"/>
              </a:solidFill>
              <a:latin typeface="Avenir"/>
              <a:ea typeface="Avenir"/>
              <a:cs typeface="Avenir"/>
              <a:sym typeface="Avenir"/>
            </a:endParaRPr>
          </a:p>
        </p:txBody>
      </p:sp>
      <p:pic>
        <p:nvPicPr>
          <p:cNvPr id="307" name="Google Shape;307;p48"/>
          <p:cNvPicPr preferRelativeResize="0"/>
          <p:nvPr/>
        </p:nvPicPr>
        <p:blipFill rotWithShape="1">
          <a:blip r:embed="rId4">
            <a:alphaModFix/>
          </a:blip>
          <a:srcRect r="28238"/>
          <a:stretch/>
        </p:blipFill>
        <p:spPr>
          <a:xfrm>
            <a:off x="3213850" y="929463"/>
            <a:ext cx="5645176" cy="1843550"/>
          </a:xfrm>
          <a:prstGeom prst="rect">
            <a:avLst/>
          </a:prstGeom>
          <a:noFill/>
          <a:ln>
            <a:noFill/>
          </a:ln>
        </p:spPr>
      </p:pic>
      <p:pic>
        <p:nvPicPr>
          <p:cNvPr id="308" name="Google Shape;308;p48" title="IMG_0794.jpg"/>
          <p:cNvPicPr preferRelativeResize="0"/>
          <p:nvPr/>
        </p:nvPicPr>
        <p:blipFill>
          <a:blip r:embed="rId5">
            <a:alphaModFix/>
          </a:blip>
          <a:stretch>
            <a:fillRect/>
          </a:stretch>
        </p:blipFill>
        <p:spPr>
          <a:xfrm>
            <a:off x="9433400" y="-1324675"/>
            <a:ext cx="2747660" cy="3616924"/>
          </a:xfrm>
          <a:prstGeom prst="rect">
            <a:avLst/>
          </a:prstGeom>
          <a:noFill/>
          <a:ln>
            <a:noFill/>
          </a:ln>
        </p:spPr>
      </p:pic>
      <p:pic>
        <p:nvPicPr>
          <p:cNvPr id="309" name="Google Shape;309;p48" title="IMG_0792.jpg"/>
          <p:cNvPicPr preferRelativeResize="0"/>
          <p:nvPr/>
        </p:nvPicPr>
        <p:blipFill>
          <a:blip r:embed="rId6">
            <a:alphaModFix/>
          </a:blip>
          <a:stretch>
            <a:fillRect/>
          </a:stretch>
        </p:blipFill>
        <p:spPr>
          <a:xfrm>
            <a:off x="12755426" y="-5278700"/>
            <a:ext cx="2619199" cy="4540848"/>
          </a:xfrm>
          <a:prstGeom prst="rect">
            <a:avLst/>
          </a:prstGeom>
          <a:noFill/>
          <a:ln>
            <a:noFill/>
          </a:ln>
        </p:spPr>
      </p:pic>
      <p:pic>
        <p:nvPicPr>
          <p:cNvPr id="310" name="Google Shape;310;p48" title="IMG_0793.jpg"/>
          <p:cNvPicPr preferRelativeResize="0"/>
          <p:nvPr/>
        </p:nvPicPr>
        <p:blipFill rotWithShape="1">
          <a:blip r:embed="rId7">
            <a:alphaModFix/>
          </a:blip>
          <a:srcRect t="11609" b="20664"/>
          <a:stretch/>
        </p:blipFill>
        <p:spPr>
          <a:xfrm>
            <a:off x="-3647100" y="3328363"/>
            <a:ext cx="2873824" cy="2548924"/>
          </a:xfrm>
          <a:prstGeom prst="rect">
            <a:avLst/>
          </a:prstGeom>
          <a:noFill/>
          <a:ln>
            <a:noFill/>
          </a:ln>
        </p:spPr>
      </p:pic>
      <p:pic>
        <p:nvPicPr>
          <p:cNvPr id="311" name="Google Shape;311;p48" title="IMG_4921.JPG"/>
          <p:cNvPicPr preferRelativeResize="0"/>
          <p:nvPr/>
        </p:nvPicPr>
        <p:blipFill>
          <a:blip r:embed="rId8">
            <a:alphaModFix/>
          </a:blip>
          <a:stretch>
            <a:fillRect/>
          </a:stretch>
        </p:blipFill>
        <p:spPr>
          <a:xfrm>
            <a:off x="2909088" y="-5580025"/>
            <a:ext cx="3857626" cy="5143501"/>
          </a:xfrm>
          <a:prstGeom prst="rect">
            <a:avLst/>
          </a:prstGeom>
          <a:noFill/>
          <a:ln>
            <a:noFill/>
          </a:ln>
        </p:spPr>
      </p:pic>
      <p:pic>
        <p:nvPicPr>
          <p:cNvPr id="312" name="Google Shape;312;p48" title="IMG_4740.JPG"/>
          <p:cNvPicPr preferRelativeResize="0"/>
          <p:nvPr/>
        </p:nvPicPr>
        <p:blipFill>
          <a:blip r:embed="rId9">
            <a:alphaModFix/>
          </a:blip>
          <a:stretch>
            <a:fillRect/>
          </a:stretch>
        </p:blipFill>
        <p:spPr>
          <a:xfrm>
            <a:off x="-5718913" y="-577900"/>
            <a:ext cx="5017981" cy="3763500"/>
          </a:xfrm>
          <a:prstGeom prst="rect">
            <a:avLst/>
          </a:prstGeom>
          <a:noFill/>
          <a:ln>
            <a:noFill/>
          </a:ln>
        </p:spPr>
      </p:pic>
      <p:pic>
        <p:nvPicPr>
          <p:cNvPr id="313" name="Google Shape;313;p48" title="IMG_5834.JPG"/>
          <p:cNvPicPr preferRelativeResize="0"/>
          <p:nvPr/>
        </p:nvPicPr>
        <p:blipFill>
          <a:blip r:embed="rId10">
            <a:alphaModFix/>
          </a:blip>
          <a:stretch>
            <a:fillRect/>
          </a:stretch>
        </p:blipFill>
        <p:spPr>
          <a:xfrm>
            <a:off x="8416038" y="-6070200"/>
            <a:ext cx="3857626" cy="5143501"/>
          </a:xfrm>
          <a:prstGeom prst="rect">
            <a:avLst/>
          </a:prstGeom>
          <a:noFill/>
          <a:ln>
            <a:noFill/>
          </a:ln>
        </p:spPr>
      </p:pic>
      <p:sp>
        <p:nvSpPr>
          <p:cNvPr id="314" name="Google Shape;314;p48"/>
          <p:cNvSpPr/>
          <p:nvPr/>
        </p:nvSpPr>
        <p:spPr>
          <a:xfrm>
            <a:off x="3298625" y="1034163"/>
            <a:ext cx="1554600" cy="1257900"/>
          </a:xfrm>
          <a:prstGeom prst="roundRect">
            <a:avLst>
              <a:gd name="adj" fmla="val 16667"/>
            </a:avLst>
          </a:prstGeom>
          <a:solidFill>
            <a:srgbClr val="756B7B"/>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a:solidFill>
                  <a:srgbClr val="FAF9F7"/>
                </a:solidFill>
                <a:latin typeface="Avenir"/>
                <a:ea typeface="Avenir"/>
                <a:cs typeface="Avenir"/>
                <a:sym typeface="Avenir"/>
              </a:rPr>
              <a:t>Perennials (trees), bioswales (water retention)</a:t>
            </a:r>
            <a:endParaRPr sz="1600" b="1">
              <a:solidFill>
                <a:srgbClr val="FAF9F7"/>
              </a:solidFill>
              <a:latin typeface="Avenir"/>
              <a:ea typeface="Avenir"/>
              <a:cs typeface="Avenir"/>
              <a:sym typeface="Avenir"/>
            </a:endParaRPr>
          </a:p>
        </p:txBody>
      </p:sp>
      <p:pic>
        <p:nvPicPr>
          <p:cNvPr id="315" name="Google Shape;315;p48"/>
          <p:cNvPicPr preferRelativeResize="0"/>
          <p:nvPr/>
        </p:nvPicPr>
        <p:blipFill rotWithShape="1">
          <a:blip r:embed="rId11">
            <a:alphaModFix/>
          </a:blip>
          <a:srcRect l="6385" t="22045" b="34678"/>
          <a:stretch/>
        </p:blipFill>
        <p:spPr>
          <a:xfrm>
            <a:off x="457200" y="2805738"/>
            <a:ext cx="2451900" cy="1511275"/>
          </a:xfrm>
          <a:prstGeom prst="rect">
            <a:avLst/>
          </a:prstGeom>
          <a:noFill/>
          <a:ln>
            <a:noFill/>
          </a:ln>
        </p:spPr>
      </p:pic>
      <p:sp>
        <p:nvSpPr>
          <p:cNvPr id="316" name="Google Shape;316;p48"/>
          <p:cNvSpPr/>
          <p:nvPr/>
        </p:nvSpPr>
        <p:spPr>
          <a:xfrm>
            <a:off x="557100" y="4152363"/>
            <a:ext cx="2252100" cy="501300"/>
          </a:xfrm>
          <a:prstGeom prst="roundRect">
            <a:avLst>
              <a:gd name="adj" fmla="val 16667"/>
            </a:avLst>
          </a:prstGeom>
          <a:solidFill>
            <a:srgbClr val="756B7B"/>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a:solidFill>
                  <a:srgbClr val="FAF9F7"/>
                </a:solidFill>
                <a:latin typeface="Avenir"/>
                <a:ea typeface="Avenir"/>
                <a:cs typeface="Avenir"/>
                <a:sym typeface="Avenir"/>
              </a:rPr>
              <a:t>Residue cover and reducing tillage</a:t>
            </a:r>
            <a:endParaRPr sz="1600" b="1">
              <a:solidFill>
                <a:srgbClr val="FAF9F7"/>
              </a:solidFill>
              <a:latin typeface="Avenir"/>
              <a:ea typeface="Avenir"/>
              <a:cs typeface="Avenir"/>
              <a:sym typeface="Avenir"/>
            </a:endParaRPr>
          </a:p>
        </p:txBody>
      </p:sp>
      <p:pic>
        <p:nvPicPr>
          <p:cNvPr id="317" name="Google Shape;317;p48"/>
          <p:cNvPicPr preferRelativeResize="0"/>
          <p:nvPr/>
        </p:nvPicPr>
        <p:blipFill rotWithShape="1">
          <a:blip r:embed="rId12">
            <a:alphaModFix/>
          </a:blip>
          <a:srcRect t="42857" b="12088"/>
          <a:stretch/>
        </p:blipFill>
        <p:spPr>
          <a:xfrm>
            <a:off x="3213850" y="2805737"/>
            <a:ext cx="5645175" cy="1907551"/>
          </a:xfrm>
          <a:prstGeom prst="rect">
            <a:avLst/>
          </a:prstGeom>
          <a:noFill/>
          <a:ln>
            <a:noFill/>
          </a:ln>
        </p:spPr>
      </p:pic>
      <p:sp>
        <p:nvSpPr>
          <p:cNvPr id="318" name="Google Shape;318;p48"/>
          <p:cNvSpPr/>
          <p:nvPr/>
        </p:nvSpPr>
        <p:spPr>
          <a:xfrm>
            <a:off x="7227575" y="2827063"/>
            <a:ext cx="1554600" cy="501300"/>
          </a:xfrm>
          <a:prstGeom prst="roundRect">
            <a:avLst>
              <a:gd name="adj" fmla="val 16667"/>
            </a:avLst>
          </a:prstGeom>
          <a:solidFill>
            <a:srgbClr val="756B7B"/>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a:solidFill>
                  <a:srgbClr val="FAF9F7"/>
                </a:solidFill>
                <a:latin typeface="Avenir"/>
                <a:ea typeface="Avenir"/>
                <a:cs typeface="Avenir"/>
                <a:sym typeface="Avenir"/>
              </a:rPr>
              <a:t>Increasing biodiversity</a:t>
            </a:r>
            <a:endParaRPr sz="1600" b="1">
              <a:solidFill>
                <a:srgbClr val="FAF9F7"/>
              </a:solidFill>
              <a:latin typeface="Avenir"/>
              <a:ea typeface="Avenir"/>
              <a:cs typeface="Avenir"/>
              <a:sym typeface="Avenir"/>
            </a:endParaRPr>
          </a:p>
        </p:txBody>
      </p:sp>
      <p:sp>
        <p:nvSpPr>
          <p:cNvPr id="319" name="Google Shape;319;p48"/>
          <p:cNvSpPr txBox="1"/>
          <p:nvPr/>
        </p:nvSpPr>
        <p:spPr>
          <a:xfrm>
            <a:off x="5019025" y="4653675"/>
            <a:ext cx="3555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rgbClr val="FFFFFF"/>
                </a:solidFill>
                <a:latin typeface="Open Sans"/>
                <a:ea typeface="Open Sans"/>
                <a:cs typeface="Open Sans"/>
                <a:sym typeface="Open Sans"/>
              </a:rPr>
              <a:t>Photos: Jennifer Nicklay, Kat LaBine</a:t>
            </a:r>
            <a:endParaRPr>
              <a:solidFill>
                <a:srgbClr val="FFFFFF"/>
              </a:solidFill>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9"/>
          <p:cNvSpPr txBox="1">
            <a:spLocks noGrp="1"/>
          </p:cNvSpPr>
          <p:nvPr>
            <p:ph type="title"/>
          </p:nvPr>
        </p:nvSpPr>
        <p:spPr>
          <a:xfrm>
            <a:off x="457200" y="561975"/>
            <a:ext cx="8229600" cy="5013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n-US">
                <a:latin typeface="Open Sans"/>
                <a:ea typeface="Open Sans"/>
                <a:cs typeface="Open Sans"/>
                <a:sym typeface="Open Sans"/>
              </a:rPr>
              <a:t>Takeaways</a:t>
            </a:r>
            <a:endParaRPr>
              <a:latin typeface="Open Sans"/>
              <a:ea typeface="Open Sans"/>
              <a:cs typeface="Open Sans"/>
              <a:sym typeface="Open Sans"/>
            </a:endParaRPr>
          </a:p>
        </p:txBody>
      </p:sp>
      <p:sp>
        <p:nvSpPr>
          <p:cNvPr id="326" name="Google Shape;326;p49"/>
          <p:cNvSpPr txBox="1">
            <a:spLocks noGrp="1"/>
          </p:cNvSpPr>
          <p:nvPr>
            <p:ph type="body" idx="1"/>
          </p:nvPr>
        </p:nvSpPr>
        <p:spPr>
          <a:xfrm>
            <a:off x="457200" y="1063275"/>
            <a:ext cx="8371211" cy="3382947"/>
          </a:xfrm>
          <a:prstGeom prst="rect">
            <a:avLst/>
          </a:prstGeom>
        </p:spPr>
        <p:txBody>
          <a:bodyPr spcFirstLastPara="1" wrap="square" lIns="68575" tIns="34275" rIns="68575" bIns="34275" anchor="t" anchorCtr="0">
            <a:spAutoFit/>
          </a:bodyPr>
          <a:lstStyle/>
          <a:p>
            <a:pPr marL="0" lvl="0" indent="0" algn="l" rtl="0">
              <a:spcBef>
                <a:spcPts val="480"/>
              </a:spcBef>
              <a:spcAft>
                <a:spcPts val="0"/>
              </a:spcAft>
              <a:buNone/>
            </a:pPr>
            <a:r>
              <a:rPr lang="en-US" dirty="0">
                <a:solidFill>
                  <a:srgbClr val="000000"/>
                </a:solidFill>
                <a:latin typeface="Open Sans"/>
                <a:ea typeface="Open Sans"/>
                <a:cs typeface="Open Sans"/>
                <a:sym typeface="Open Sans"/>
              </a:rPr>
              <a:t>Healthy soils have stable structure built by soil life.</a:t>
            </a:r>
            <a:endParaRPr dirty="0">
              <a:solidFill>
                <a:srgbClr val="000000"/>
              </a:solidFill>
              <a:latin typeface="Open Sans"/>
              <a:ea typeface="Open Sans"/>
              <a:cs typeface="Open Sans"/>
              <a:sym typeface="Open Sans"/>
            </a:endParaRPr>
          </a:p>
          <a:p>
            <a:pPr marL="457200" lvl="0" indent="-381000" algn="l" rtl="0">
              <a:spcBef>
                <a:spcPts val="480"/>
              </a:spcBef>
              <a:spcAft>
                <a:spcPts val="0"/>
              </a:spcAft>
              <a:buClr>
                <a:srgbClr val="000000"/>
              </a:buClr>
              <a:buSzPts val="2400"/>
              <a:buFont typeface="Open Sans"/>
              <a:buChar char="▪"/>
            </a:pPr>
            <a:r>
              <a:rPr lang="en-US" dirty="0">
                <a:solidFill>
                  <a:srgbClr val="000000"/>
                </a:solidFill>
                <a:latin typeface="Open Sans"/>
                <a:ea typeface="Open Sans"/>
                <a:cs typeface="Open Sans"/>
                <a:sym typeface="Open Sans"/>
              </a:rPr>
              <a:t>Soil structure determines how water moves through soil.</a:t>
            </a:r>
            <a:endParaRPr dirty="0">
              <a:solidFill>
                <a:srgbClr val="000000"/>
              </a:solidFill>
              <a:latin typeface="Open Sans"/>
              <a:ea typeface="Open Sans"/>
              <a:cs typeface="Open Sans"/>
              <a:sym typeface="Open Sans"/>
            </a:endParaRPr>
          </a:p>
          <a:p>
            <a:pPr marL="457200" lvl="0" indent="-381000" algn="l" rtl="0">
              <a:spcBef>
                <a:spcPts val="0"/>
              </a:spcBef>
              <a:spcAft>
                <a:spcPts val="0"/>
              </a:spcAft>
              <a:buClr>
                <a:srgbClr val="000000"/>
              </a:buClr>
              <a:buSzPts val="2400"/>
              <a:buFont typeface="Open Sans"/>
              <a:buChar char="▪"/>
            </a:pPr>
            <a:r>
              <a:rPr lang="en-US" dirty="0">
                <a:solidFill>
                  <a:srgbClr val="000000"/>
                </a:solidFill>
                <a:latin typeface="Open Sans"/>
                <a:ea typeface="Open Sans"/>
                <a:cs typeface="Open Sans"/>
                <a:sym typeface="Open Sans"/>
              </a:rPr>
              <a:t>Soils become vulnerable when they are:</a:t>
            </a:r>
            <a:endParaRPr dirty="0">
              <a:solidFill>
                <a:srgbClr val="000000"/>
              </a:solidFill>
              <a:latin typeface="Open Sans"/>
              <a:ea typeface="Open Sans"/>
              <a:cs typeface="Open Sans"/>
              <a:sym typeface="Open Sans"/>
            </a:endParaRPr>
          </a:p>
          <a:p>
            <a:pPr marL="914400" lvl="1" indent="-361950" algn="l" rtl="0">
              <a:spcBef>
                <a:spcPts val="0"/>
              </a:spcBef>
              <a:spcAft>
                <a:spcPts val="0"/>
              </a:spcAft>
              <a:buClr>
                <a:srgbClr val="000000"/>
              </a:buClr>
              <a:buSzPts val="2100"/>
              <a:buFont typeface="Open Sans"/>
              <a:buChar char="▪"/>
            </a:pPr>
            <a:r>
              <a:rPr lang="en-US" dirty="0">
                <a:solidFill>
                  <a:srgbClr val="000000"/>
                </a:solidFill>
                <a:latin typeface="Open Sans"/>
                <a:ea typeface="Open Sans"/>
                <a:cs typeface="Open Sans"/>
                <a:sym typeface="Open Sans"/>
              </a:rPr>
              <a:t>disturbed</a:t>
            </a:r>
            <a:endParaRPr dirty="0">
              <a:solidFill>
                <a:srgbClr val="000000"/>
              </a:solidFill>
              <a:latin typeface="Open Sans"/>
              <a:ea typeface="Open Sans"/>
              <a:cs typeface="Open Sans"/>
              <a:sym typeface="Open Sans"/>
            </a:endParaRPr>
          </a:p>
          <a:p>
            <a:pPr marL="914400" lvl="1" indent="-361950" algn="l" rtl="0">
              <a:spcBef>
                <a:spcPts val="0"/>
              </a:spcBef>
              <a:spcAft>
                <a:spcPts val="0"/>
              </a:spcAft>
              <a:buClr>
                <a:srgbClr val="000000"/>
              </a:buClr>
              <a:buSzPts val="2100"/>
              <a:buFont typeface="Open Sans"/>
              <a:buChar char="▪"/>
            </a:pPr>
            <a:r>
              <a:rPr lang="en-US" dirty="0">
                <a:solidFill>
                  <a:srgbClr val="000000"/>
                </a:solidFill>
                <a:latin typeface="Open Sans"/>
                <a:ea typeface="Open Sans"/>
                <a:cs typeface="Open Sans"/>
                <a:sym typeface="Open Sans"/>
              </a:rPr>
              <a:t>left bare</a:t>
            </a:r>
            <a:endParaRPr dirty="0">
              <a:solidFill>
                <a:srgbClr val="000000"/>
              </a:solidFill>
              <a:latin typeface="Open Sans"/>
              <a:ea typeface="Open Sans"/>
              <a:cs typeface="Open Sans"/>
              <a:sym typeface="Open Sans"/>
            </a:endParaRPr>
          </a:p>
          <a:p>
            <a:pPr marL="914400" lvl="1" indent="-361950" algn="l" rtl="0">
              <a:spcBef>
                <a:spcPts val="0"/>
              </a:spcBef>
              <a:spcAft>
                <a:spcPts val="0"/>
              </a:spcAft>
              <a:buClr>
                <a:srgbClr val="000000"/>
              </a:buClr>
              <a:buSzPts val="2100"/>
              <a:buFont typeface="Open Sans"/>
              <a:buChar char="▪"/>
            </a:pPr>
            <a:r>
              <a:rPr lang="en-US" dirty="0">
                <a:solidFill>
                  <a:srgbClr val="000000"/>
                </a:solidFill>
                <a:latin typeface="Open Sans"/>
                <a:ea typeface="Open Sans"/>
                <a:cs typeface="Open Sans"/>
                <a:sym typeface="Open Sans"/>
              </a:rPr>
              <a:t>lacking living roots</a:t>
            </a:r>
            <a:endParaRPr dirty="0">
              <a:solidFill>
                <a:srgbClr val="000000"/>
              </a:solidFill>
              <a:latin typeface="Open Sans"/>
              <a:ea typeface="Open Sans"/>
              <a:cs typeface="Open Sans"/>
              <a:sym typeface="Open Sans"/>
            </a:endParaRPr>
          </a:p>
          <a:p>
            <a:pPr marL="457200" lvl="0" indent="-381000" algn="l" rtl="0">
              <a:spcBef>
                <a:spcPts val="0"/>
              </a:spcBef>
              <a:spcAft>
                <a:spcPts val="0"/>
              </a:spcAft>
              <a:buClr>
                <a:srgbClr val="000000"/>
              </a:buClr>
              <a:buSzPts val="2400"/>
              <a:buFont typeface="Open Sans"/>
              <a:buChar char="▪"/>
            </a:pPr>
            <a:r>
              <a:rPr lang="en-US" dirty="0">
                <a:solidFill>
                  <a:srgbClr val="000000"/>
                </a:solidFill>
                <a:latin typeface="Open Sans"/>
                <a:ea typeface="Open Sans"/>
                <a:cs typeface="Open Sans"/>
                <a:sym typeface="Open Sans"/>
              </a:rPr>
              <a:t>Climate resilience on farms depends on practices that </a:t>
            </a:r>
            <a:r>
              <a:rPr lang="en-US" b="1" dirty="0">
                <a:solidFill>
                  <a:srgbClr val="000000"/>
                </a:solidFill>
                <a:latin typeface="Open Sans"/>
                <a:ea typeface="Open Sans"/>
                <a:cs typeface="Open Sans"/>
                <a:sym typeface="Open Sans"/>
              </a:rPr>
              <a:t>add organic matter and maintain living roots</a:t>
            </a:r>
            <a:r>
              <a:rPr lang="en-US" dirty="0">
                <a:solidFill>
                  <a:srgbClr val="000000"/>
                </a:solidFill>
                <a:latin typeface="Open Sans"/>
                <a:ea typeface="Open Sans"/>
                <a:cs typeface="Open Sans"/>
                <a:sym typeface="Open Sans"/>
              </a:rPr>
              <a:t>.</a:t>
            </a:r>
            <a:endParaRPr dirty="0">
              <a:solidFill>
                <a:srgbClr val="000000"/>
              </a:solidFill>
              <a:latin typeface="Open Sans"/>
              <a:ea typeface="Open Sans"/>
              <a:cs typeface="Open Sans"/>
              <a:sym typeface="Open Sans"/>
            </a:endParaRPr>
          </a:p>
        </p:txBody>
      </p:sp>
      <p:pic>
        <p:nvPicPr>
          <p:cNvPr id="327" name="Google Shape;327;p49"/>
          <p:cNvPicPr preferRelativeResize="0"/>
          <p:nvPr/>
        </p:nvPicPr>
        <p:blipFill rotWithShape="1">
          <a:blip r:embed="rId3">
            <a:alphaModFix/>
          </a:blip>
          <a:srcRect l="6063" r="47295" b="2544"/>
          <a:stretch/>
        </p:blipFill>
        <p:spPr>
          <a:xfrm>
            <a:off x="-2433725" y="5"/>
            <a:ext cx="2158951" cy="315775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31"/>
        <p:cNvGrpSpPr/>
        <p:nvPr/>
      </p:nvGrpSpPr>
      <p:grpSpPr>
        <a:xfrm>
          <a:off x="0" y="0"/>
          <a:ext cx="0" cy="0"/>
          <a:chOff x="0" y="0"/>
          <a:chExt cx="0" cy="0"/>
        </a:xfrm>
      </p:grpSpPr>
      <p:sp>
        <p:nvSpPr>
          <p:cNvPr id="332" name="Google Shape;332;p50"/>
          <p:cNvSpPr/>
          <p:nvPr/>
        </p:nvSpPr>
        <p:spPr>
          <a:xfrm>
            <a:off x="485750" y="1265925"/>
            <a:ext cx="4033800" cy="2844000"/>
          </a:xfrm>
          <a:prstGeom prst="rect">
            <a:avLst/>
          </a:prstGeom>
          <a:solidFill>
            <a:srgbClr val="F3F3F3">
              <a:alpha val="8824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33" name="Google Shape;333;p50"/>
          <p:cNvSpPr txBox="1">
            <a:spLocks noGrp="1"/>
          </p:cNvSpPr>
          <p:nvPr>
            <p:ph type="subTitle" idx="1"/>
          </p:nvPr>
        </p:nvSpPr>
        <p:spPr>
          <a:xfrm>
            <a:off x="486540" y="1341781"/>
            <a:ext cx="4033800" cy="2670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accent2"/>
              </a:buClr>
              <a:buSzPts val="2100"/>
              <a:buFont typeface="Noto Sans Symbols"/>
              <a:buNone/>
            </a:pPr>
            <a:r>
              <a:rPr lang="en-US" sz="4000" b="0">
                <a:latin typeface="Open Sans"/>
                <a:ea typeface="Open Sans"/>
                <a:cs typeface="Open Sans"/>
                <a:sym typeface="Open Sans"/>
              </a:rPr>
              <a:t>Thank you!</a:t>
            </a:r>
            <a:endParaRPr sz="4000" b="0">
              <a:latin typeface="Open Sans"/>
              <a:ea typeface="Open Sans"/>
              <a:cs typeface="Open Sans"/>
              <a:sym typeface="Open Sans"/>
            </a:endParaRPr>
          </a:p>
          <a:p>
            <a:pPr marL="0" marR="0" lvl="0" indent="0" algn="ctr" rtl="0">
              <a:spcBef>
                <a:spcPts val="0"/>
              </a:spcBef>
              <a:spcAft>
                <a:spcPts val="0"/>
              </a:spcAft>
              <a:buClr>
                <a:schemeClr val="accent2"/>
              </a:buClr>
              <a:buSzPts val="2100"/>
              <a:buFont typeface="Noto Sans Symbols"/>
              <a:buNone/>
            </a:pPr>
            <a:endParaRPr sz="2300">
              <a:latin typeface="Open Sans"/>
              <a:ea typeface="Open Sans"/>
              <a:cs typeface="Open Sans"/>
              <a:sym typeface="Open Sans"/>
            </a:endParaRPr>
          </a:p>
          <a:p>
            <a:pPr marL="0" marR="0" lvl="0" indent="0" algn="ctr" rtl="0">
              <a:spcBef>
                <a:spcPts val="0"/>
              </a:spcBef>
              <a:spcAft>
                <a:spcPts val="0"/>
              </a:spcAft>
              <a:buClr>
                <a:schemeClr val="accent2"/>
              </a:buClr>
              <a:buSzPts val="2100"/>
              <a:buFont typeface="Noto Sans Symbols"/>
              <a:buNone/>
            </a:pPr>
            <a:r>
              <a:rPr lang="en-US" sz="2800">
                <a:latin typeface="Open Sans"/>
                <a:ea typeface="Open Sans"/>
                <a:cs typeface="Open Sans"/>
                <a:sym typeface="Open Sans"/>
              </a:rPr>
              <a:t>Bailey Tangen</a:t>
            </a:r>
            <a:endParaRPr sz="2800">
              <a:latin typeface="Open Sans"/>
              <a:ea typeface="Open Sans"/>
              <a:cs typeface="Open Sans"/>
              <a:sym typeface="Open Sans"/>
            </a:endParaRPr>
          </a:p>
          <a:p>
            <a:pPr marL="0" marR="0" lvl="0" indent="0" algn="ctr" rtl="0">
              <a:spcBef>
                <a:spcPts val="0"/>
              </a:spcBef>
              <a:spcAft>
                <a:spcPts val="0"/>
              </a:spcAft>
              <a:buClr>
                <a:schemeClr val="accent2"/>
              </a:buClr>
              <a:buSzPts val="2100"/>
              <a:buFont typeface="Noto Sans Symbols"/>
              <a:buNone/>
            </a:pPr>
            <a:r>
              <a:rPr lang="en-US" sz="2200" b="0">
                <a:solidFill>
                  <a:srgbClr val="5C5A5A"/>
                </a:solidFill>
                <a:latin typeface="Open Sans"/>
                <a:ea typeface="Open Sans"/>
                <a:cs typeface="Open Sans"/>
                <a:sym typeface="Open Sans"/>
              </a:rPr>
              <a:t>Extension Educator - Soil Health and Water Resources</a:t>
            </a:r>
            <a:endParaRPr sz="2200" b="0">
              <a:solidFill>
                <a:srgbClr val="5C5A5A"/>
              </a:solidFill>
              <a:latin typeface="Open Sans"/>
              <a:ea typeface="Open Sans"/>
              <a:cs typeface="Open Sans"/>
              <a:sym typeface="Open Sans"/>
            </a:endParaRPr>
          </a:p>
          <a:p>
            <a:pPr marL="0" marR="0" lvl="0" indent="0" algn="ctr" rtl="0">
              <a:spcBef>
                <a:spcPts val="0"/>
              </a:spcBef>
              <a:spcAft>
                <a:spcPts val="0"/>
              </a:spcAft>
              <a:buClr>
                <a:schemeClr val="accent2"/>
              </a:buClr>
              <a:buSzPts val="2100"/>
              <a:buFont typeface="Noto Sans Symbols"/>
              <a:buNone/>
            </a:pPr>
            <a:r>
              <a:rPr lang="en-US" sz="2200" b="0" u="sng">
                <a:solidFill>
                  <a:schemeClr val="hlink"/>
                </a:solidFill>
                <a:latin typeface="Open Sans"/>
                <a:ea typeface="Open Sans"/>
                <a:cs typeface="Open Sans"/>
                <a:sym typeface="Open Sans"/>
                <a:hlinkClick r:id="rId4"/>
              </a:rPr>
              <a:t>btangen@umn.edu</a:t>
            </a:r>
            <a:endParaRPr sz="2200" b="0">
              <a:solidFill>
                <a:srgbClr val="5C5A5A"/>
              </a:solidFill>
              <a:latin typeface="Open Sans"/>
              <a:ea typeface="Open Sans"/>
              <a:cs typeface="Open Sans"/>
              <a:sym typeface="Open Sans"/>
            </a:endParaRPr>
          </a:p>
          <a:p>
            <a:pPr marL="0" marR="0" lvl="0" indent="0" algn="l" rtl="0">
              <a:spcBef>
                <a:spcPts val="0"/>
              </a:spcBef>
              <a:spcAft>
                <a:spcPts val="0"/>
              </a:spcAft>
              <a:buClr>
                <a:schemeClr val="accent2"/>
              </a:buClr>
              <a:buSzPts val="2100"/>
              <a:buFont typeface="Noto Sans Symbols"/>
              <a:buNone/>
            </a:pPr>
            <a:r>
              <a:rPr lang="en-US" sz="2200" b="0">
                <a:solidFill>
                  <a:srgbClr val="5C5A5A"/>
                </a:solidFill>
                <a:latin typeface="Open Sans"/>
                <a:ea typeface="Open Sans"/>
                <a:cs typeface="Open Sans"/>
                <a:sym typeface="Open Sans"/>
              </a:rPr>
              <a:t>							</a:t>
            </a:r>
            <a:endParaRPr sz="2200" b="0">
              <a:solidFill>
                <a:srgbClr val="5C5A5A"/>
              </a:solidFill>
              <a:latin typeface="Open Sans"/>
              <a:ea typeface="Open Sans"/>
              <a:cs typeface="Open Sans"/>
              <a:sym typeface="Open Sans"/>
            </a:endParaRPr>
          </a:p>
          <a:p>
            <a:pPr marL="0" marR="0" lvl="0" indent="0" algn="l" rtl="0">
              <a:spcBef>
                <a:spcPts val="0"/>
              </a:spcBef>
              <a:spcAft>
                <a:spcPts val="0"/>
              </a:spcAft>
              <a:buClr>
                <a:schemeClr val="accent2"/>
              </a:buClr>
              <a:buSzPts val="2100"/>
              <a:buFont typeface="Noto Sans Symbols"/>
              <a:buNone/>
            </a:pPr>
            <a:r>
              <a:rPr lang="en-US" sz="2200" b="0">
                <a:solidFill>
                  <a:srgbClr val="5C5A5A"/>
                </a:solidFill>
                <a:latin typeface="Open Sans"/>
                <a:ea typeface="Open Sans"/>
                <a:cs typeface="Open Sans"/>
                <a:sym typeface="Open Sans"/>
              </a:rPr>
              <a:t>							</a:t>
            </a:r>
            <a:endParaRPr sz="2800">
              <a:latin typeface="Open Sans"/>
              <a:ea typeface="Open Sans"/>
              <a:cs typeface="Open Sans"/>
              <a:sym typeface="Open Sans"/>
            </a:endParaRPr>
          </a:p>
        </p:txBody>
      </p:sp>
      <p:pic>
        <p:nvPicPr>
          <p:cNvPr id="334" name="Google Shape;334;p50"/>
          <p:cNvPicPr preferRelativeResize="0"/>
          <p:nvPr/>
        </p:nvPicPr>
        <p:blipFill>
          <a:blip r:embed="rId5">
            <a:alphaModFix/>
          </a:blip>
          <a:stretch>
            <a:fillRect/>
          </a:stretch>
        </p:blipFill>
        <p:spPr>
          <a:xfrm>
            <a:off x="9697704" y="-183725"/>
            <a:ext cx="3897294" cy="5143502"/>
          </a:xfrm>
          <a:prstGeom prst="rect">
            <a:avLst/>
          </a:prstGeom>
          <a:noFill/>
          <a:ln>
            <a:noFill/>
          </a:ln>
        </p:spPr>
      </p:pic>
      <p:pic>
        <p:nvPicPr>
          <p:cNvPr id="335" name="Google Shape;335;p50" title="obby.jpg"/>
          <p:cNvPicPr preferRelativeResize="0"/>
          <p:nvPr/>
        </p:nvPicPr>
        <p:blipFill>
          <a:blip r:embed="rId6">
            <a:alphaModFix/>
          </a:blip>
          <a:stretch>
            <a:fillRect/>
          </a:stretch>
        </p:blipFill>
        <p:spPr>
          <a:xfrm>
            <a:off x="4866250" y="1265925"/>
            <a:ext cx="3792000" cy="2844000"/>
          </a:xfrm>
          <a:prstGeom prst="rect">
            <a:avLst/>
          </a:prstGeom>
          <a:noFill/>
          <a:ln>
            <a:noFill/>
          </a:ln>
        </p:spPr>
      </p:pic>
      <p:sp>
        <p:nvSpPr>
          <p:cNvPr id="336" name="Google Shape;336;p50"/>
          <p:cNvSpPr txBox="1"/>
          <p:nvPr/>
        </p:nvSpPr>
        <p:spPr>
          <a:xfrm>
            <a:off x="7681800" y="4011775"/>
            <a:ext cx="1462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Open Sans"/>
                <a:ea typeface="Open Sans"/>
                <a:cs typeface="Open Sans"/>
                <a:sym typeface="Open Sans"/>
              </a:rPr>
              <a:t>Karl Buttel</a:t>
            </a:r>
            <a:endParaRPr>
              <a:latin typeface="Open Sans"/>
              <a:ea typeface="Open Sans"/>
              <a:cs typeface="Open Sans"/>
              <a:sym typeface="Open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51"/>
          <p:cNvSpPr txBox="1">
            <a:spLocks noGrp="1"/>
          </p:cNvSpPr>
          <p:nvPr>
            <p:ph type="title"/>
          </p:nvPr>
        </p:nvSpPr>
        <p:spPr>
          <a:xfrm>
            <a:off x="342900" y="421481"/>
            <a:ext cx="6172200" cy="375900"/>
          </a:xfrm>
          <a:prstGeom prst="rect">
            <a:avLst/>
          </a:prstGeom>
          <a:noFill/>
          <a:ln>
            <a:noFill/>
          </a:ln>
        </p:spPr>
        <p:txBody>
          <a:bodyPr spcFirstLastPara="1" wrap="square" lIns="68575" tIns="34275" rIns="68575" bIns="34275" anchor="t" anchorCtr="0">
            <a:normAutofit fontScale="90000"/>
          </a:bodyPr>
          <a:lstStyle/>
          <a:p>
            <a:pPr marL="0" lvl="0" indent="0" algn="l" rtl="0">
              <a:lnSpc>
                <a:spcPct val="100000"/>
              </a:lnSpc>
              <a:spcBef>
                <a:spcPts val="0"/>
              </a:spcBef>
              <a:spcAft>
                <a:spcPts val="0"/>
              </a:spcAft>
              <a:buSzPct val="36363"/>
              <a:buNone/>
            </a:pPr>
            <a:r>
              <a:rPr lang="en-US">
                <a:latin typeface="Open Sans"/>
                <a:ea typeface="Open Sans"/>
                <a:cs typeface="Open Sans"/>
                <a:sym typeface="Open Sans"/>
              </a:rPr>
              <a:t>Check: soil stability test!</a:t>
            </a:r>
            <a:endParaRPr>
              <a:latin typeface="Open Sans"/>
              <a:ea typeface="Open Sans"/>
              <a:cs typeface="Open Sans"/>
              <a:sym typeface="Open Sans"/>
            </a:endParaRPr>
          </a:p>
        </p:txBody>
      </p:sp>
      <p:pic>
        <p:nvPicPr>
          <p:cNvPr id="342" name="Google Shape;342;p51" descr="The slake test is a test used to visualize and measure the stability of soil when exposed to rapid water infiltration (like large rainfall events... sound familiar?). How will our two soil samples from the same field hold up when put to the test? Watch to find out!&#10;&#10;To learn more about soil health, cover crops, local cost share, and more, visit us at www.kankakeecountyswcd.org!" title="Put Your Soil to the (Slake) Test!">
            <a:hlinkClick r:id="rId3"/>
          </p:cNvPr>
          <p:cNvPicPr preferRelativeResize="0"/>
          <p:nvPr/>
        </p:nvPicPr>
        <p:blipFill>
          <a:blip r:embed="rId4">
            <a:alphaModFix/>
          </a:blip>
          <a:stretch>
            <a:fillRect/>
          </a:stretch>
        </p:blipFill>
        <p:spPr>
          <a:xfrm>
            <a:off x="1384638" y="952523"/>
            <a:ext cx="6374725" cy="35858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2"/>
                                        </p:tgtEl>
                                        <p:attrNameLst>
                                          <p:attrName>style.visibility</p:attrName>
                                        </p:attrNameLst>
                                      </p:cBhvr>
                                      <p:to>
                                        <p:strVal val="visible"/>
                                      </p:to>
                                    </p:set>
                                    <p:animEffect transition="in" filter="fade">
                                      <p:cBhvr>
                                        <p:cTn id="7" dur="1000"/>
                                        <p:tgtEl>
                                          <p:spTgt spid="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6"/>
          <p:cNvSpPr txBox="1">
            <a:spLocks noGrp="1"/>
          </p:cNvSpPr>
          <p:nvPr>
            <p:ph type="title"/>
          </p:nvPr>
        </p:nvSpPr>
        <p:spPr>
          <a:xfrm>
            <a:off x="457200" y="561975"/>
            <a:ext cx="8229600" cy="5013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n-US">
                <a:latin typeface="Open Sans"/>
                <a:ea typeface="Open Sans"/>
                <a:cs typeface="Open Sans"/>
                <a:sym typeface="Open Sans"/>
              </a:rPr>
              <a:t>Gratitude</a:t>
            </a:r>
            <a:endParaRPr>
              <a:latin typeface="Open Sans"/>
              <a:ea typeface="Open Sans"/>
              <a:cs typeface="Open Sans"/>
              <a:sym typeface="Open Sans"/>
            </a:endParaRPr>
          </a:p>
        </p:txBody>
      </p:sp>
      <p:sp>
        <p:nvSpPr>
          <p:cNvPr id="165" name="Google Shape;165;p36"/>
          <p:cNvSpPr txBox="1">
            <a:spLocks noGrp="1"/>
          </p:cNvSpPr>
          <p:nvPr>
            <p:ph type="body" idx="1"/>
          </p:nvPr>
        </p:nvSpPr>
        <p:spPr>
          <a:xfrm>
            <a:off x="457200" y="1133050"/>
            <a:ext cx="8229600" cy="1038900"/>
          </a:xfrm>
          <a:prstGeom prst="rect">
            <a:avLst/>
          </a:prstGeom>
        </p:spPr>
        <p:txBody>
          <a:bodyPr spcFirstLastPara="1" wrap="square" lIns="68575" tIns="34275" rIns="68575" bIns="34275" anchor="t" anchorCtr="0">
            <a:spAutoFit/>
          </a:bodyPr>
          <a:lstStyle/>
          <a:p>
            <a:pPr marL="0" lvl="0" indent="0" algn="l" rtl="0">
              <a:spcBef>
                <a:spcPts val="480"/>
              </a:spcBef>
              <a:spcAft>
                <a:spcPts val="0"/>
              </a:spcAft>
              <a:buNone/>
            </a:pPr>
            <a:r>
              <a:rPr lang="en-US" sz="2100">
                <a:solidFill>
                  <a:srgbClr val="000000"/>
                </a:solidFill>
                <a:latin typeface="Open Sans"/>
                <a:ea typeface="Open Sans"/>
                <a:cs typeface="Open Sans"/>
                <a:sym typeface="Open Sans"/>
              </a:rPr>
              <a:t>Frogtown Farm, Jelinski UMN Soil Lab, Karamu Community Garden, many community members, Extension educators, and many more!</a:t>
            </a:r>
            <a:endParaRPr sz="2100">
              <a:solidFill>
                <a:srgbClr val="000000"/>
              </a:solidFill>
              <a:latin typeface="Open Sans"/>
              <a:ea typeface="Open Sans"/>
              <a:cs typeface="Open Sans"/>
              <a:sym typeface="Open Sans"/>
            </a:endParaRPr>
          </a:p>
        </p:txBody>
      </p:sp>
      <p:pic>
        <p:nvPicPr>
          <p:cNvPr id="166" name="Google Shape;166;p36"/>
          <p:cNvPicPr preferRelativeResize="0"/>
          <p:nvPr/>
        </p:nvPicPr>
        <p:blipFill>
          <a:blip r:embed="rId3">
            <a:alphaModFix/>
          </a:blip>
          <a:stretch>
            <a:fillRect/>
          </a:stretch>
        </p:blipFill>
        <p:spPr>
          <a:xfrm>
            <a:off x="7770301" y="-2427225"/>
            <a:ext cx="2723474" cy="2041176"/>
          </a:xfrm>
          <a:prstGeom prst="rect">
            <a:avLst/>
          </a:prstGeom>
          <a:noFill/>
          <a:ln>
            <a:noFill/>
          </a:ln>
        </p:spPr>
      </p:pic>
      <p:pic>
        <p:nvPicPr>
          <p:cNvPr id="167" name="Google Shape;167;p36"/>
          <p:cNvPicPr preferRelativeResize="0"/>
          <p:nvPr/>
        </p:nvPicPr>
        <p:blipFill rotWithShape="1">
          <a:blip r:embed="rId4">
            <a:alphaModFix/>
          </a:blip>
          <a:srcRect l="7582" t="18480" r="2368" b="15308"/>
          <a:stretch/>
        </p:blipFill>
        <p:spPr>
          <a:xfrm>
            <a:off x="2084107" y="2171950"/>
            <a:ext cx="4975784" cy="2429828"/>
          </a:xfrm>
          <a:prstGeom prst="rect">
            <a:avLst/>
          </a:prstGeom>
          <a:noFill/>
          <a:ln>
            <a:noFill/>
          </a:ln>
        </p:spPr>
      </p:pic>
      <p:sp>
        <p:nvSpPr>
          <p:cNvPr id="168" name="Google Shape;168;p36"/>
          <p:cNvSpPr txBox="1"/>
          <p:nvPr/>
        </p:nvSpPr>
        <p:spPr>
          <a:xfrm>
            <a:off x="2185369" y="4151188"/>
            <a:ext cx="4975800" cy="450600"/>
          </a:xfrm>
          <a:prstGeom prst="rect">
            <a:avLst/>
          </a:prstGeom>
          <a:solidFill>
            <a:srgbClr val="FFFFFF">
              <a:alpha val="86030"/>
            </a:srgbClr>
          </a:solidFill>
          <a:ln>
            <a:noFill/>
          </a:ln>
        </p:spPr>
        <p:txBody>
          <a:bodyPr spcFirstLastPara="1" wrap="square" lIns="87850" tIns="87850" rIns="87850" bIns="87850" anchor="t" anchorCtr="0">
            <a:noAutofit/>
          </a:bodyPr>
          <a:lstStyle/>
          <a:p>
            <a:pPr marL="0" lvl="0" indent="0" algn="l" rtl="0">
              <a:spcBef>
                <a:spcPts val="0"/>
              </a:spcBef>
              <a:spcAft>
                <a:spcPts val="0"/>
              </a:spcAft>
              <a:buNone/>
            </a:pPr>
            <a:r>
              <a:rPr lang="en-US" sz="960">
                <a:latin typeface="Avenir"/>
                <a:ea typeface="Avenir"/>
                <a:cs typeface="Avenir"/>
                <a:sym typeface="Avenir"/>
              </a:rPr>
              <a:t>Core research team and community partners, February 2020 NCR-SARE All-Hands Meeting, North Market, Minneapolis. Photo credit: Stacy Nordstrom</a:t>
            </a:r>
            <a:endParaRPr sz="960">
              <a:latin typeface="Avenir"/>
              <a:ea typeface="Avenir"/>
              <a:cs typeface="Avenir"/>
              <a:sym typeface="Aveni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457200" y="561975"/>
            <a:ext cx="8229600" cy="5013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n-US">
                <a:latin typeface="Open Sans"/>
                <a:ea typeface="Open Sans"/>
                <a:cs typeface="Open Sans"/>
                <a:sym typeface="Open Sans"/>
              </a:rPr>
              <a:t>Growers see climate changes impacts firsthand</a:t>
            </a:r>
            <a:endParaRPr>
              <a:latin typeface="Open Sans"/>
              <a:ea typeface="Open Sans"/>
              <a:cs typeface="Open Sans"/>
              <a:sym typeface="Open Sans"/>
            </a:endParaRPr>
          </a:p>
        </p:txBody>
      </p:sp>
      <p:pic>
        <p:nvPicPr>
          <p:cNvPr id="175" name="Google Shape;175;p37"/>
          <p:cNvPicPr preferRelativeResize="0"/>
          <p:nvPr/>
        </p:nvPicPr>
        <p:blipFill>
          <a:blip r:embed="rId3">
            <a:alphaModFix/>
          </a:blip>
          <a:stretch>
            <a:fillRect/>
          </a:stretch>
        </p:blipFill>
        <p:spPr>
          <a:xfrm>
            <a:off x="7770301" y="-2427225"/>
            <a:ext cx="2723474" cy="2041176"/>
          </a:xfrm>
          <a:prstGeom prst="rect">
            <a:avLst/>
          </a:prstGeom>
          <a:noFill/>
          <a:ln>
            <a:noFill/>
          </a:ln>
        </p:spPr>
      </p:pic>
      <p:pic>
        <p:nvPicPr>
          <p:cNvPr id="176" name="Google Shape;176;p37" title="flooded garden By Kokhan O AdobeStock_621237966.jpeg"/>
          <p:cNvPicPr preferRelativeResize="0"/>
          <p:nvPr/>
        </p:nvPicPr>
        <p:blipFill rotWithShape="1">
          <a:blip r:embed="rId4">
            <a:alphaModFix/>
          </a:blip>
          <a:srcRect l="11515" r="11515"/>
          <a:stretch/>
        </p:blipFill>
        <p:spPr>
          <a:xfrm>
            <a:off x="1373700" y="1814691"/>
            <a:ext cx="1949400" cy="1685700"/>
          </a:xfrm>
          <a:prstGeom prst="roundRect">
            <a:avLst>
              <a:gd name="adj" fmla="val 16667"/>
            </a:avLst>
          </a:prstGeom>
          <a:noFill/>
          <a:ln>
            <a:noFill/>
          </a:ln>
        </p:spPr>
      </p:pic>
      <p:pic>
        <p:nvPicPr>
          <p:cNvPr id="177" name="Google Shape;177;p37" title="zMXrunngg6U_MxS-lD4O7ZEnvU0YZkyNpIc938Up9MN97E5ZyKKndQtJAus1uXr1L5bJtWR3kypOmKsqE7_UpZrMp7lhcxuh3Vf5iwIPbI0.jpg"/>
          <p:cNvPicPr preferRelativeResize="0"/>
          <p:nvPr/>
        </p:nvPicPr>
        <p:blipFill rotWithShape="1">
          <a:blip r:embed="rId5">
            <a:alphaModFix/>
          </a:blip>
          <a:srcRect l="11461" r="11461"/>
          <a:stretch/>
        </p:blipFill>
        <p:spPr>
          <a:xfrm>
            <a:off x="3597300" y="1814691"/>
            <a:ext cx="1949400" cy="1685700"/>
          </a:xfrm>
          <a:prstGeom prst="roundRect">
            <a:avLst>
              <a:gd name="adj" fmla="val 16667"/>
            </a:avLst>
          </a:prstGeom>
          <a:noFill/>
          <a:ln>
            <a:noFill/>
          </a:ln>
        </p:spPr>
      </p:pic>
      <p:pic>
        <p:nvPicPr>
          <p:cNvPr id="178" name="Google Shape;178;p37" title="5yrSJHLbCMFthUhCV9auqCzYXg6hFc6r-u0dThz-u5a5VHK9etjHxW684Gj_2ZeyLMvx6aBp5blIRNja3RIlSwwWazlvCC3axA4uYC68J90.jpg"/>
          <p:cNvPicPr preferRelativeResize="0"/>
          <p:nvPr/>
        </p:nvPicPr>
        <p:blipFill rotWithShape="1">
          <a:blip r:embed="rId6">
            <a:alphaModFix/>
          </a:blip>
          <a:srcRect r="9625" b="-17247"/>
          <a:stretch/>
        </p:blipFill>
        <p:spPr>
          <a:xfrm>
            <a:off x="5820900" y="1814691"/>
            <a:ext cx="1949400" cy="1685700"/>
          </a:xfrm>
          <a:prstGeom prst="roundRect">
            <a:avLst>
              <a:gd name="adj" fmla="val 16667"/>
            </a:avLst>
          </a:prstGeom>
          <a:noFill/>
          <a:ln>
            <a:noFill/>
          </a:ln>
        </p:spPr>
      </p:pic>
      <p:sp>
        <p:nvSpPr>
          <p:cNvPr id="179" name="Google Shape;179;p37"/>
          <p:cNvSpPr/>
          <p:nvPr/>
        </p:nvSpPr>
        <p:spPr>
          <a:xfrm>
            <a:off x="1373700" y="3188391"/>
            <a:ext cx="1949400" cy="6297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latin typeface="Open Sans"/>
                <a:ea typeface="Open Sans"/>
                <a:cs typeface="Open Sans"/>
                <a:sym typeface="Open Sans"/>
              </a:rPr>
              <a:t>Water pooling after rain; flooded crops</a:t>
            </a:r>
            <a:endParaRPr sz="1500">
              <a:latin typeface="Open Sans"/>
              <a:ea typeface="Open Sans"/>
              <a:cs typeface="Open Sans"/>
              <a:sym typeface="Open Sans"/>
            </a:endParaRPr>
          </a:p>
        </p:txBody>
      </p:sp>
      <p:sp>
        <p:nvSpPr>
          <p:cNvPr id="180" name="Google Shape;180;p37"/>
          <p:cNvSpPr/>
          <p:nvPr/>
        </p:nvSpPr>
        <p:spPr>
          <a:xfrm>
            <a:off x="3597300" y="3188391"/>
            <a:ext cx="1949400" cy="6297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latin typeface="Open Sans"/>
                <a:ea typeface="Open Sans"/>
                <a:cs typeface="Open Sans"/>
                <a:sym typeface="Open Sans"/>
              </a:rPr>
              <a:t>Soil crusting</a:t>
            </a:r>
            <a:endParaRPr sz="1500">
              <a:latin typeface="Open Sans"/>
              <a:ea typeface="Open Sans"/>
              <a:cs typeface="Open Sans"/>
              <a:sym typeface="Open Sans"/>
            </a:endParaRPr>
          </a:p>
        </p:txBody>
      </p:sp>
      <p:sp>
        <p:nvSpPr>
          <p:cNvPr id="181" name="Google Shape;181;p37"/>
          <p:cNvSpPr/>
          <p:nvPr/>
        </p:nvSpPr>
        <p:spPr>
          <a:xfrm>
            <a:off x="5820900" y="3188391"/>
            <a:ext cx="1949400" cy="6297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latin typeface="Open Sans"/>
                <a:ea typeface="Open Sans"/>
                <a:cs typeface="Open Sans"/>
                <a:sym typeface="Open Sans"/>
              </a:rPr>
              <a:t>Dry soil / crop drought stress</a:t>
            </a:r>
            <a:endParaRPr sz="1500">
              <a:latin typeface="Open Sans"/>
              <a:ea typeface="Open Sans"/>
              <a:cs typeface="Open Sans"/>
              <a:sym typeface="Open Sans"/>
            </a:endParaRPr>
          </a:p>
        </p:txBody>
      </p:sp>
      <p:pic>
        <p:nvPicPr>
          <p:cNvPr id="182" name="Google Shape;182;p37" title="zMXrunngg6U_MxS-lD4O7ZEnvU0YZkyNpIc938Up9MN97E5ZyKKndQtJAus1uXr1L5bJtWR3kypOmKsqE7_UpZrMp7lhcxuh3Vf5iwIPbI0.jpg"/>
          <p:cNvPicPr preferRelativeResize="0"/>
          <p:nvPr/>
        </p:nvPicPr>
        <p:blipFill rotWithShape="1">
          <a:blip r:embed="rId5">
            <a:alphaModFix/>
          </a:blip>
          <a:srcRect l="11461" r="11461"/>
          <a:stretch/>
        </p:blipFill>
        <p:spPr>
          <a:xfrm>
            <a:off x="5820900" y="1814691"/>
            <a:ext cx="1949400" cy="1685700"/>
          </a:xfrm>
          <a:prstGeom prst="roundRect">
            <a:avLst>
              <a:gd name="adj" fmla="val 16667"/>
            </a:avLst>
          </a:prstGeom>
          <a:noFill/>
          <a:ln>
            <a:noFill/>
          </a:ln>
        </p:spPr>
      </p:pic>
      <p:sp>
        <p:nvSpPr>
          <p:cNvPr id="183" name="Google Shape;183;p37"/>
          <p:cNvSpPr/>
          <p:nvPr/>
        </p:nvSpPr>
        <p:spPr>
          <a:xfrm>
            <a:off x="5820900" y="3188391"/>
            <a:ext cx="1949400" cy="6297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latin typeface="Open Sans"/>
                <a:ea typeface="Open Sans"/>
                <a:cs typeface="Open Sans"/>
                <a:sym typeface="Open Sans"/>
              </a:rPr>
              <a:t>Soil crusting</a:t>
            </a:r>
            <a:endParaRPr sz="1500">
              <a:latin typeface="Open Sans"/>
              <a:ea typeface="Open Sans"/>
              <a:cs typeface="Open Sans"/>
              <a:sym typeface="Open Sans"/>
            </a:endParaRPr>
          </a:p>
        </p:txBody>
      </p:sp>
      <p:pic>
        <p:nvPicPr>
          <p:cNvPr id="184" name="Google Shape;184;p37" title="5yrSJHLbCMFthUhCV9auqCzYXg6hFc6r-u0dThz-u5a5VHK9etjHxW684Gj_2ZeyLMvx6aBp5blIRNja3RIlSwwWazlvCC3axA4uYC68J90.jpg"/>
          <p:cNvPicPr preferRelativeResize="0"/>
          <p:nvPr/>
        </p:nvPicPr>
        <p:blipFill rotWithShape="1">
          <a:blip r:embed="rId6">
            <a:alphaModFix/>
          </a:blip>
          <a:srcRect r="9625" b="-17247"/>
          <a:stretch/>
        </p:blipFill>
        <p:spPr>
          <a:xfrm>
            <a:off x="3597300" y="1814691"/>
            <a:ext cx="1949400" cy="1685700"/>
          </a:xfrm>
          <a:prstGeom prst="roundRect">
            <a:avLst>
              <a:gd name="adj" fmla="val 16667"/>
            </a:avLst>
          </a:prstGeom>
          <a:noFill/>
          <a:ln>
            <a:noFill/>
          </a:ln>
        </p:spPr>
      </p:pic>
      <p:sp>
        <p:nvSpPr>
          <p:cNvPr id="185" name="Google Shape;185;p37"/>
          <p:cNvSpPr/>
          <p:nvPr/>
        </p:nvSpPr>
        <p:spPr>
          <a:xfrm>
            <a:off x="3597300" y="3188391"/>
            <a:ext cx="1949400" cy="6297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latin typeface="Open Sans"/>
                <a:ea typeface="Open Sans"/>
                <a:cs typeface="Open Sans"/>
                <a:sym typeface="Open Sans"/>
              </a:rPr>
              <a:t>Dry soil / crop drought stress</a:t>
            </a:r>
            <a:endParaRPr sz="1500">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8"/>
          <p:cNvSpPr txBox="1">
            <a:spLocks noGrp="1"/>
          </p:cNvSpPr>
          <p:nvPr>
            <p:ph type="title"/>
          </p:nvPr>
        </p:nvSpPr>
        <p:spPr>
          <a:xfrm>
            <a:off x="457200" y="561975"/>
            <a:ext cx="8229600" cy="10644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n-US">
                <a:latin typeface="Open Sans"/>
                <a:ea typeface="Open Sans"/>
                <a:cs typeface="Open Sans"/>
                <a:sym typeface="Open Sans"/>
              </a:rPr>
              <a:t>Why do some soils handle rain and drought better than others?</a:t>
            </a:r>
            <a:endParaRPr>
              <a:latin typeface="Open Sans"/>
              <a:ea typeface="Open Sans"/>
              <a:cs typeface="Open Sans"/>
              <a:sym typeface="Open Sans"/>
            </a:endParaRPr>
          </a:p>
        </p:txBody>
      </p:sp>
      <p:pic>
        <p:nvPicPr>
          <p:cNvPr id="192" name="Google Shape;192;p38" title="IMG_0787.jpg"/>
          <p:cNvPicPr preferRelativeResize="0"/>
          <p:nvPr/>
        </p:nvPicPr>
        <p:blipFill>
          <a:blip r:embed="rId3">
            <a:alphaModFix/>
          </a:blip>
          <a:stretch>
            <a:fillRect/>
          </a:stretch>
        </p:blipFill>
        <p:spPr>
          <a:xfrm>
            <a:off x="-2053350" y="2425725"/>
            <a:ext cx="1777773" cy="2362824"/>
          </a:xfrm>
          <a:prstGeom prst="rect">
            <a:avLst/>
          </a:prstGeom>
          <a:noFill/>
          <a:ln>
            <a:noFill/>
          </a:ln>
        </p:spPr>
      </p:pic>
      <p:pic>
        <p:nvPicPr>
          <p:cNvPr id="193" name="Google Shape;193;p38" title="IMG_0788.jpg"/>
          <p:cNvPicPr preferRelativeResize="0"/>
          <p:nvPr/>
        </p:nvPicPr>
        <p:blipFill rotWithShape="1">
          <a:blip r:embed="rId4">
            <a:alphaModFix/>
          </a:blip>
          <a:srcRect t="21024"/>
          <a:stretch/>
        </p:blipFill>
        <p:spPr>
          <a:xfrm>
            <a:off x="5223449" y="1512650"/>
            <a:ext cx="2792450" cy="2895577"/>
          </a:xfrm>
          <a:prstGeom prst="rect">
            <a:avLst/>
          </a:prstGeom>
          <a:noFill/>
          <a:ln>
            <a:noFill/>
          </a:ln>
        </p:spPr>
      </p:pic>
      <p:pic>
        <p:nvPicPr>
          <p:cNvPr id="194" name="Google Shape;194;p38" title="IMG_0793.jpg"/>
          <p:cNvPicPr preferRelativeResize="0"/>
          <p:nvPr/>
        </p:nvPicPr>
        <p:blipFill rotWithShape="1">
          <a:blip r:embed="rId5">
            <a:alphaModFix/>
          </a:blip>
          <a:srcRect t="23198" b="20660"/>
          <a:stretch/>
        </p:blipFill>
        <p:spPr>
          <a:xfrm>
            <a:off x="983412" y="1512650"/>
            <a:ext cx="3938414" cy="2895571"/>
          </a:xfrm>
          <a:prstGeom prst="rect">
            <a:avLst/>
          </a:prstGeom>
          <a:noFill/>
          <a:ln>
            <a:noFill/>
          </a:ln>
        </p:spPr>
      </p:pic>
      <p:sp>
        <p:nvSpPr>
          <p:cNvPr id="195" name="Google Shape;195;p38"/>
          <p:cNvSpPr txBox="1"/>
          <p:nvPr/>
        </p:nvSpPr>
        <p:spPr>
          <a:xfrm>
            <a:off x="5833975" y="5256300"/>
            <a:ext cx="1571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b="1">
                <a:highlight>
                  <a:srgbClr val="FFFFFF"/>
                </a:highlight>
                <a:latin typeface="Open Sans"/>
                <a:ea typeface="Open Sans"/>
                <a:cs typeface="Open Sans"/>
                <a:sym typeface="Open Sans"/>
              </a:rPr>
              <a:t>Frogtown Farm</a:t>
            </a:r>
            <a:endParaRPr b="1">
              <a:highlight>
                <a:srgbClr val="FFFFFF"/>
              </a:highlight>
              <a:latin typeface="Open Sans"/>
              <a:ea typeface="Open Sans"/>
              <a:cs typeface="Open Sans"/>
              <a:sym typeface="Open Sans"/>
            </a:endParaRPr>
          </a:p>
        </p:txBody>
      </p:sp>
      <p:pic>
        <p:nvPicPr>
          <p:cNvPr id="196" name="Google Shape;196;p38" title="580b585b2edbce24c47b2b9e.png"/>
          <p:cNvPicPr preferRelativeResize="0"/>
          <p:nvPr/>
        </p:nvPicPr>
        <p:blipFill>
          <a:blip r:embed="rId6">
            <a:alphaModFix/>
          </a:blip>
          <a:stretch>
            <a:fillRect/>
          </a:stretch>
        </p:blipFill>
        <p:spPr>
          <a:xfrm rot="-340171">
            <a:off x="5686373" y="3720850"/>
            <a:ext cx="1866602" cy="1446775"/>
          </a:xfrm>
          <a:prstGeom prst="rect">
            <a:avLst/>
          </a:prstGeom>
          <a:noFill/>
          <a:ln>
            <a:noFill/>
          </a:ln>
        </p:spPr>
      </p:pic>
      <p:pic>
        <p:nvPicPr>
          <p:cNvPr id="197" name="Google Shape;197;p38"/>
          <p:cNvPicPr preferRelativeResize="0"/>
          <p:nvPr/>
        </p:nvPicPr>
        <p:blipFill rotWithShape="1">
          <a:blip r:embed="rId7">
            <a:alphaModFix/>
          </a:blip>
          <a:srcRect t="23710" b="23705"/>
          <a:stretch/>
        </p:blipFill>
        <p:spPr>
          <a:xfrm>
            <a:off x="2091978" y="3912062"/>
            <a:ext cx="2024123" cy="10644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9"/>
          <p:cNvSpPr txBox="1">
            <a:spLocks noGrp="1"/>
          </p:cNvSpPr>
          <p:nvPr>
            <p:ph type="title"/>
          </p:nvPr>
        </p:nvSpPr>
        <p:spPr>
          <a:xfrm>
            <a:off x="457200" y="561975"/>
            <a:ext cx="8229600" cy="5013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n-US">
                <a:latin typeface="Open Sans"/>
                <a:ea typeface="Open Sans"/>
                <a:cs typeface="Open Sans"/>
                <a:sym typeface="Open Sans"/>
              </a:rPr>
              <a:t>Soil structure determines whether rain soaks in or runs off</a:t>
            </a:r>
            <a:endParaRPr>
              <a:latin typeface="Open Sans"/>
              <a:ea typeface="Open Sans"/>
              <a:cs typeface="Open Sans"/>
              <a:sym typeface="Open Sans"/>
            </a:endParaRPr>
          </a:p>
        </p:txBody>
      </p:sp>
      <p:sp>
        <p:nvSpPr>
          <p:cNvPr id="204" name="Google Shape;204;p39"/>
          <p:cNvSpPr txBox="1">
            <a:spLocks noGrp="1"/>
          </p:cNvSpPr>
          <p:nvPr>
            <p:ph type="body" idx="1"/>
          </p:nvPr>
        </p:nvSpPr>
        <p:spPr>
          <a:xfrm>
            <a:off x="457200" y="1448150"/>
            <a:ext cx="7222200" cy="869700"/>
          </a:xfrm>
          <a:prstGeom prst="rect">
            <a:avLst/>
          </a:prstGeom>
        </p:spPr>
        <p:txBody>
          <a:bodyPr spcFirstLastPara="1" wrap="square" lIns="68575" tIns="34275" rIns="68575" bIns="34275" anchor="t" anchorCtr="0">
            <a:spAutoFit/>
          </a:bodyPr>
          <a:lstStyle/>
          <a:p>
            <a:pPr marL="0" lvl="0" indent="0" algn="l" rtl="0">
              <a:spcBef>
                <a:spcPts val="480"/>
              </a:spcBef>
              <a:spcAft>
                <a:spcPts val="0"/>
              </a:spcAft>
              <a:buNone/>
            </a:pPr>
            <a:r>
              <a:rPr lang="en-US">
                <a:solidFill>
                  <a:srgbClr val="000000"/>
                </a:solidFill>
                <a:latin typeface="Open Sans"/>
                <a:ea typeface="Open Sans"/>
                <a:cs typeface="Open Sans"/>
                <a:sym typeface="Open Sans"/>
              </a:rPr>
              <a:t>_</a:t>
            </a:r>
            <a:endParaRPr>
              <a:solidFill>
                <a:srgbClr val="000000"/>
              </a:solidFill>
              <a:latin typeface="Open Sans"/>
              <a:ea typeface="Open Sans"/>
              <a:cs typeface="Open Sans"/>
              <a:sym typeface="Open Sans"/>
            </a:endParaRPr>
          </a:p>
          <a:p>
            <a:pPr marL="0" lvl="0" indent="0" algn="l" rtl="0">
              <a:spcBef>
                <a:spcPts val="480"/>
              </a:spcBef>
              <a:spcAft>
                <a:spcPts val="0"/>
              </a:spcAft>
              <a:buNone/>
            </a:pPr>
            <a:endParaRPr>
              <a:solidFill>
                <a:srgbClr val="000000"/>
              </a:solidFill>
              <a:latin typeface="Open Sans"/>
              <a:ea typeface="Open Sans"/>
              <a:cs typeface="Open Sans"/>
              <a:sym typeface="Open Sans"/>
            </a:endParaRPr>
          </a:p>
        </p:txBody>
      </p:sp>
      <p:pic>
        <p:nvPicPr>
          <p:cNvPr id="205" name="Google Shape;205;p39"/>
          <p:cNvPicPr preferRelativeResize="0"/>
          <p:nvPr/>
        </p:nvPicPr>
        <p:blipFill>
          <a:blip r:embed="rId3">
            <a:alphaModFix/>
          </a:blip>
          <a:stretch>
            <a:fillRect/>
          </a:stretch>
        </p:blipFill>
        <p:spPr>
          <a:xfrm>
            <a:off x="457200" y="1704638"/>
            <a:ext cx="4782863" cy="2520850"/>
          </a:xfrm>
          <a:prstGeom prst="rect">
            <a:avLst/>
          </a:prstGeom>
          <a:noFill/>
          <a:ln>
            <a:noFill/>
          </a:ln>
        </p:spPr>
      </p:pic>
      <p:sp>
        <p:nvSpPr>
          <p:cNvPr id="206" name="Google Shape;206;p39"/>
          <p:cNvSpPr txBox="1"/>
          <p:nvPr/>
        </p:nvSpPr>
        <p:spPr>
          <a:xfrm>
            <a:off x="6113300" y="4598650"/>
            <a:ext cx="2752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rgbClr val="FFFFFF"/>
                </a:solidFill>
                <a:latin typeface="Open Sans"/>
                <a:ea typeface="Open Sans"/>
                <a:cs typeface="Open Sans"/>
                <a:sym typeface="Open Sans"/>
              </a:rPr>
              <a:t>Idowu &amp; Angadi, 2013</a:t>
            </a:r>
            <a:endParaRPr>
              <a:solidFill>
                <a:srgbClr val="FFFFFF"/>
              </a:solidFill>
              <a:latin typeface="Open Sans"/>
              <a:ea typeface="Open Sans"/>
              <a:cs typeface="Open Sans"/>
              <a:sym typeface="Open Sans"/>
            </a:endParaRPr>
          </a:p>
        </p:txBody>
      </p:sp>
      <p:pic>
        <p:nvPicPr>
          <p:cNvPr id="207" name="Google Shape;207;p39"/>
          <p:cNvPicPr preferRelativeResize="0"/>
          <p:nvPr/>
        </p:nvPicPr>
        <p:blipFill rotWithShape="1">
          <a:blip r:embed="rId4">
            <a:alphaModFix/>
          </a:blip>
          <a:srcRect r="50409"/>
          <a:stretch/>
        </p:blipFill>
        <p:spPr>
          <a:xfrm>
            <a:off x="5537875" y="1378100"/>
            <a:ext cx="3148924" cy="29057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p40"/>
          <p:cNvPicPr preferRelativeResize="0"/>
          <p:nvPr/>
        </p:nvPicPr>
        <p:blipFill rotWithShape="1">
          <a:blip r:embed="rId3">
            <a:alphaModFix/>
          </a:blip>
          <a:srcRect l="17763" r="17833"/>
          <a:stretch/>
        </p:blipFill>
        <p:spPr>
          <a:xfrm>
            <a:off x="1336367" y="1175326"/>
            <a:ext cx="2356515" cy="2236253"/>
          </a:xfrm>
          <a:prstGeom prst="rect">
            <a:avLst/>
          </a:prstGeom>
          <a:noFill/>
          <a:ln>
            <a:noFill/>
          </a:ln>
        </p:spPr>
      </p:pic>
      <p:sp>
        <p:nvSpPr>
          <p:cNvPr id="214" name="Google Shape;214;p40"/>
          <p:cNvSpPr txBox="1"/>
          <p:nvPr/>
        </p:nvSpPr>
        <p:spPr>
          <a:xfrm>
            <a:off x="2930495" y="2302165"/>
            <a:ext cx="476700" cy="307500"/>
          </a:xfrm>
          <a:prstGeom prst="rect">
            <a:avLst/>
          </a:prstGeom>
          <a:noFill/>
          <a:ln>
            <a:noFill/>
          </a:ln>
        </p:spPr>
        <p:txBody>
          <a:bodyPr spcFirstLastPara="1" wrap="square" lIns="56075" tIns="56075" rIns="56075" bIns="56075" anchor="t" anchorCtr="0">
            <a:noAutofit/>
          </a:bodyPr>
          <a:lstStyle/>
          <a:p>
            <a:pPr marL="0" lvl="0" indent="0" algn="l" rtl="0">
              <a:spcBef>
                <a:spcPts val="0"/>
              </a:spcBef>
              <a:spcAft>
                <a:spcPts val="0"/>
              </a:spcAft>
              <a:buNone/>
            </a:pPr>
            <a:r>
              <a:rPr lang="en-US" sz="1227">
                <a:solidFill>
                  <a:srgbClr val="FFFFFF"/>
                </a:solidFill>
                <a:latin typeface="Avenir"/>
                <a:ea typeface="Avenir"/>
                <a:cs typeface="Avenir"/>
                <a:sym typeface="Avenir"/>
              </a:rPr>
              <a:t>45%</a:t>
            </a:r>
            <a:endParaRPr sz="1227">
              <a:solidFill>
                <a:srgbClr val="FFFFFF"/>
              </a:solidFill>
              <a:latin typeface="Avenir"/>
              <a:ea typeface="Avenir"/>
              <a:cs typeface="Avenir"/>
              <a:sym typeface="Avenir"/>
            </a:endParaRPr>
          </a:p>
        </p:txBody>
      </p:sp>
      <p:sp>
        <p:nvSpPr>
          <p:cNvPr id="215" name="Google Shape;215;p40"/>
          <p:cNvSpPr txBox="1"/>
          <p:nvPr/>
        </p:nvSpPr>
        <p:spPr>
          <a:xfrm>
            <a:off x="2551675" y="2673565"/>
            <a:ext cx="476700" cy="307500"/>
          </a:xfrm>
          <a:prstGeom prst="rect">
            <a:avLst/>
          </a:prstGeom>
          <a:noFill/>
          <a:ln>
            <a:noFill/>
          </a:ln>
        </p:spPr>
        <p:txBody>
          <a:bodyPr spcFirstLastPara="1" wrap="square" lIns="56075" tIns="56075" rIns="56075" bIns="56075" anchor="t" anchorCtr="0">
            <a:noAutofit/>
          </a:bodyPr>
          <a:lstStyle/>
          <a:p>
            <a:pPr marL="0" lvl="0" indent="0" algn="l" rtl="0">
              <a:spcBef>
                <a:spcPts val="0"/>
              </a:spcBef>
              <a:spcAft>
                <a:spcPts val="0"/>
              </a:spcAft>
              <a:buNone/>
            </a:pPr>
            <a:r>
              <a:rPr lang="en-US" sz="1227">
                <a:solidFill>
                  <a:srgbClr val="FFFFFF"/>
                </a:solidFill>
                <a:latin typeface="Avenir"/>
                <a:ea typeface="Avenir"/>
                <a:cs typeface="Avenir"/>
                <a:sym typeface="Avenir"/>
              </a:rPr>
              <a:t>5%</a:t>
            </a:r>
            <a:endParaRPr sz="1227">
              <a:solidFill>
                <a:srgbClr val="FFFFFF"/>
              </a:solidFill>
              <a:latin typeface="Avenir"/>
              <a:ea typeface="Avenir"/>
              <a:cs typeface="Avenir"/>
              <a:sym typeface="Avenir"/>
            </a:endParaRPr>
          </a:p>
        </p:txBody>
      </p:sp>
      <p:sp>
        <p:nvSpPr>
          <p:cNvPr id="216" name="Google Shape;216;p40"/>
          <p:cNvSpPr txBox="1"/>
          <p:nvPr/>
        </p:nvSpPr>
        <p:spPr>
          <a:xfrm>
            <a:off x="1870606" y="1876373"/>
            <a:ext cx="454800" cy="321300"/>
          </a:xfrm>
          <a:prstGeom prst="rect">
            <a:avLst/>
          </a:prstGeom>
          <a:noFill/>
          <a:ln>
            <a:noFill/>
          </a:ln>
        </p:spPr>
        <p:txBody>
          <a:bodyPr spcFirstLastPara="1" wrap="square" lIns="56075" tIns="56075" rIns="56075" bIns="56075" anchor="t" anchorCtr="0">
            <a:noAutofit/>
          </a:bodyPr>
          <a:lstStyle/>
          <a:p>
            <a:pPr marL="0" lvl="0" indent="0" algn="l" rtl="0">
              <a:spcBef>
                <a:spcPts val="0"/>
              </a:spcBef>
              <a:spcAft>
                <a:spcPts val="0"/>
              </a:spcAft>
              <a:buNone/>
            </a:pPr>
            <a:r>
              <a:rPr lang="en-US" sz="1227">
                <a:solidFill>
                  <a:srgbClr val="FFFFFF"/>
                </a:solidFill>
                <a:latin typeface="Avenir"/>
                <a:ea typeface="Avenir"/>
                <a:cs typeface="Avenir"/>
                <a:sym typeface="Avenir"/>
              </a:rPr>
              <a:t>25%</a:t>
            </a:r>
            <a:endParaRPr sz="1227">
              <a:solidFill>
                <a:srgbClr val="FFFFFF"/>
              </a:solidFill>
              <a:latin typeface="Avenir"/>
              <a:ea typeface="Avenir"/>
              <a:cs typeface="Avenir"/>
              <a:sym typeface="Avenir"/>
            </a:endParaRPr>
          </a:p>
        </p:txBody>
      </p:sp>
      <p:sp>
        <p:nvSpPr>
          <p:cNvPr id="217" name="Google Shape;217;p40"/>
          <p:cNvSpPr txBox="1"/>
          <p:nvPr/>
        </p:nvSpPr>
        <p:spPr>
          <a:xfrm>
            <a:off x="1870612" y="2773110"/>
            <a:ext cx="454800" cy="307500"/>
          </a:xfrm>
          <a:prstGeom prst="rect">
            <a:avLst/>
          </a:prstGeom>
          <a:noFill/>
          <a:ln>
            <a:noFill/>
          </a:ln>
        </p:spPr>
        <p:txBody>
          <a:bodyPr spcFirstLastPara="1" wrap="square" lIns="56075" tIns="56075" rIns="56075" bIns="56075" anchor="t" anchorCtr="0">
            <a:noAutofit/>
          </a:bodyPr>
          <a:lstStyle/>
          <a:p>
            <a:pPr marL="0" lvl="0" indent="0" algn="l" rtl="0">
              <a:spcBef>
                <a:spcPts val="0"/>
              </a:spcBef>
              <a:spcAft>
                <a:spcPts val="0"/>
              </a:spcAft>
              <a:buNone/>
            </a:pPr>
            <a:r>
              <a:rPr lang="en-US" sz="1227">
                <a:solidFill>
                  <a:srgbClr val="FFFFFF"/>
                </a:solidFill>
                <a:latin typeface="Avenir"/>
                <a:ea typeface="Avenir"/>
                <a:cs typeface="Avenir"/>
                <a:sym typeface="Avenir"/>
              </a:rPr>
              <a:t>25%</a:t>
            </a:r>
            <a:endParaRPr sz="1227">
              <a:solidFill>
                <a:srgbClr val="FFFFFF"/>
              </a:solidFill>
              <a:latin typeface="Avenir"/>
              <a:ea typeface="Avenir"/>
              <a:cs typeface="Avenir"/>
              <a:sym typeface="Avenir"/>
            </a:endParaRPr>
          </a:p>
        </p:txBody>
      </p:sp>
      <p:pic>
        <p:nvPicPr>
          <p:cNvPr id="218" name="Google Shape;218;p40"/>
          <p:cNvPicPr preferRelativeResize="0"/>
          <p:nvPr/>
        </p:nvPicPr>
        <p:blipFill rotWithShape="1">
          <a:blip r:embed="rId4">
            <a:alphaModFix/>
          </a:blip>
          <a:srcRect l="12306" r="7732"/>
          <a:stretch/>
        </p:blipFill>
        <p:spPr>
          <a:xfrm>
            <a:off x="4530041" y="978725"/>
            <a:ext cx="3661632" cy="2629458"/>
          </a:xfrm>
          <a:prstGeom prst="rect">
            <a:avLst/>
          </a:prstGeom>
          <a:noFill/>
          <a:ln>
            <a:noFill/>
          </a:ln>
        </p:spPr>
      </p:pic>
      <p:sp>
        <p:nvSpPr>
          <p:cNvPr id="219" name="Google Shape;219;p40"/>
          <p:cNvSpPr txBox="1"/>
          <p:nvPr/>
        </p:nvSpPr>
        <p:spPr>
          <a:xfrm>
            <a:off x="1755075" y="-2556000"/>
            <a:ext cx="3000000" cy="2339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3500">
                <a:latin typeface="Open Sans"/>
                <a:ea typeface="Open Sans"/>
                <a:cs typeface="Open Sans"/>
                <a:sym typeface="Open Sans"/>
              </a:rPr>
              <a:t>Soil - 4 components - arranged in 3D</a:t>
            </a:r>
            <a:endParaRPr sz="3500">
              <a:latin typeface="Open Sans"/>
              <a:ea typeface="Open Sans"/>
              <a:cs typeface="Open Sans"/>
              <a:sym typeface="Open Sans"/>
            </a:endParaRPr>
          </a:p>
        </p:txBody>
      </p:sp>
      <p:sp>
        <p:nvSpPr>
          <p:cNvPr id="220" name="Google Shape;220;p40"/>
          <p:cNvSpPr txBox="1">
            <a:spLocks noGrp="1"/>
          </p:cNvSpPr>
          <p:nvPr>
            <p:ph type="title"/>
          </p:nvPr>
        </p:nvSpPr>
        <p:spPr>
          <a:xfrm>
            <a:off x="457200" y="561975"/>
            <a:ext cx="8229600" cy="638400"/>
          </a:xfrm>
          <a:prstGeom prst="rect">
            <a:avLst/>
          </a:prstGeom>
        </p:spPr>
        <p:txBody>
          <a:bodyPr spcFirstLastPara="1" wrap="square" lIns="91425" tIns="45700" rIns="91425" bIns="45700" anchor="t" anchorCtr="0">
            <a:normAutofit/>
          </a:bodyPr>
          <a:lstStyle/>
          <a:p>
            <a:pPr marL="0" lvl="0" indent="0" algn="l" rtl="0">
              <a:spcBef>
                <a:spcPts val="0"/>
              </a:spcBef>
              <a:spcAft>
                <a:spcPts val="0"/>
              </a:spcAft>
              <a:buNone/>
            </a:pPr>
            <a:r>
              <a:rPr lang="en-US" sz="2950">
                <a:latin typeface="Open Sans"/>
                <a:ea typeface="Open Sans"/>
                <a:cs typeface="Open Sans"/>
                <a:sym typeface="Open Sans"/>
              </a:rPr>
              <a:t>How a soil functions/behaves depends on:</a:t>
            </a:r>
            <a:endParaRPr sz="2950">
              <a:latin typeface="Open Sans"/>
              <a:ea typeface="Open Sans"/>
              <a:cs typeface="Open Sans"/>
              <a:sym typeface="Open Sans"/>
            </a:endParaRPr>
          </a:p>
        </p:txBody>
      </p:sp>
      <p:sp>
        <p:nvSpPr>
          <p:cNvPr id="221" name="Google Shape;221;p40"/>
          <p:cNvSpPr txBox="1"/>
          <p:nvPr/>
        </p:nvSpPr>
        <p:spPr>
          <a:xfrm>
            <a:off x="692150" y="3518655"/>
            <a:ext cx="3492000" cy="884400"/>
          </a:xfrm>
          <a:prstGeom prst="rect">
            <a:avLst/>
          </a:prstGeom>
          <a:noFill/>
          <a:ln>
            <a:noFill/>
          </a:ln>
        </p:spPr>
        <p:txBody>
          <a:bodyPr spcFirstLastPara="1" wrap="square" lIns="87550" tIns="87550" rIns="87550" bIns="87550" anchor="t" anchorCtr="0">
            <a:spAutoFit/>
          </a:bodyPr>
          <a:lstStyle/>
          <a:p>
            <a:pPr marL="0" lvl="0" indent="0" algn="l" rtl="0">
              <a:spcBef>
                <a:spcPts val="0"/>
              </a:spcBef>
              <a:spcAft>
                <a:spcPts val="0"/>
              </a:spcAft>
              <a:buNone/>
            </a:pPr>
            <a:r>
              <a:rPr lang="en-US" sz="2298" b="1">
                <a:latin typeface="Open Sans"/>
                <a:ea typeface="Open Sans"/>
                <a:cs typeface="Open Sans"/>
                <a:sym typeface="Open Sans"/>
              </a:rPr>
              <a:t>what it is made of (living and non living)*</a:t>
            </a:r>
            <a:endParaRPr sz="2298"/>
          </a:p>
        </p:txBody>
      </p:sp>
      <p:sp>
        <p:nvSpPr>
          <p:cNvPr id="222" name="Google Shape;222;p40"/>
          <p:cNvSpPr txBox="1"/>
          <p:nvPr/>
        </p:nvSpPr>
        <p:spPr>
          <a:xfrm>
            <a:off x="4677090" y="3518655"/>
            <a:ext cx="3153000" cy="884400"/>
          </a:xfrm>
          <a:prstGeom prst="rect">
            <a:avLst/>
          </a:prstGeom>
          <a:noFill/>
          <a:ln>
            <a:noFill/>
          </a:ln>
        </p:spPr>
        <p:txBody>
          <a:bodyPr spcFirstLastPara="1" wrap="square" lIns="87550" tIns="87550" rIns="87550" bIns="87550" anchor="t" anchorCtr="0">
            <a:spAutoFit/>
          </a:bodyPr>
          <a:lstStyle/>
          <a:p>
            <a:pPr marL="0" lvl="0" indent="0" algn="l" rtl="0">
              <a:spcBef>
                <a:spcPts val="0"/>
              </a:spcBef>
              <a:spcAft>
                <a:spcPts val="0"/>
              </a:spcAft>
              <a:buNone/>
            </a:pPr>
            <a:r>
              <a:rPr lang="en-US" sz="2298" b="1">
                <a:latin typeface="Open Sans"/>
                <a:ea typeface="Open Sans"/>
                <a:cs typeface="Open Sans"/>
                <a:sym typeface="Open Sans"/>
              </a:rPr>
              <a:t>how its components are arranged*</a:t>
            </a:r>
            <a:endParaRPr sz="2298"/>
          </a:p>
        </p:txBody>
      </p:sp>
      <p:sp>
        <p:nvSpPr>
          <p:cNvPr id="223" name="Google Shape;223;p40"/>
          <p:cNvSpPr/>
          <p:nvPr/>
        </p:nvSpPr>
        <p:spPr>
          <a:xfrm>
            <a:off x="3884100" y="2066942"/>
            <a:ext cx="454800" cy="453000"/>
          </a:xfrm>
          <a:prstGeom prst="mathPlus">
            <a:avLst>
              <a:gd name="adj1" fmla="val 23520"/>
            </a:avLst>
          </a:prstGeom>
          <a:solidFill>
            <a:schemeClr val="lt2"/>
          </a:solidFill>
          <a:ln w="9125" cap="flat" cmpd="sng">
            <a:solidFill>
              <a:schemeClr val="dk2"/>
            </a:solidFill>
            <a:prstDash val="solid"/>
            <a:round/>
            <a:headEnd type="none" w="sm" len="sm"/>
            <a:tailEnd type="none" w="sm" len="sm"/>
          </a:ln>
        </p:spPr>
        <p:txBody>
          <a:bodyPr spcFirstLastPara="1" wrap="square" lIns="87550" tIns="87550" rIns="87550" bIns="87550" anchor="ctr" anchorCtr="0">
            <a:noAutofit/>
          </a:bodyPr>
          <a:lstStyle/>
          <a:p>
            <a:pPr marL="0" lvl="0" indent="0" algn="ctr" rtl="0">
              <a:spcBef>
                <a:spcPts val="0"/>
              </a:spcBef>
              <a:spcAft>
                <a:spcPts val="0"/>
              </a:spcAft>
              <a:buNone/>
            </a:pPr>
            <a:endParaRPr sz="1340"/>
          </a:p>
        </p:txBody>
      </p:sp>
      <p:sp>
        <p:nvSpPr>
          <p:cNvPr id="224" name="Google Shape;224;p40"/>
          <p:cNvSpPr txBox="1"/>
          <p:nvPr/>
        </p:nvSpPr>
        <p:spPr>
          <a:xfrm>
            <a:off x="3154800" y="4496225"/>
            <a:ext cx="52026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solidFill>
                  <a:srgbClr val="FFFFFF"/>
                </a:solidFill>
                <a:latin typeface="Open Sans"/>
                <a:ea typeface="Open Sans"/>
                <a:cs typeface="Open Sans"/>
                <a:sym typeface="Open Sans"/>
              </a:rPr>
              <a:t>* = changed by management</a:t>
            </a:r>
            <a:endParaRPr sz="24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1"/>
          <p:cNvSpPr txBox="1">
            <a:spLocks noGrp="1"/>
          </p:cNvSpPr>
          <p:nvPr>
            <p:ph type="title"/>
          </p:nvPr>
        </p:nvSpPr>
        <p:spPr>
          <a:xfrm>
            <a:off x="457200" y="561975"/>
            <a:ext cx="8229600" cy="5013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n-US">
                <a:latin typeface="Open Sans"/>
                <a:ea typeface="Open Sans"/>
                <a:cs typeface="Open Sans"/>
                <a:sym typeface="Open Sans"/>
              </a:rPr>
              <a:t>What makes a healthy urban soil?</a:t>
            </a:r>
            <a:endParaRPr>
              <a:latin typeface="Open Sans"/>
              <a:ea typeface="Open Sans"/>
              <a:cs typeface="Open Sans"/>
              <a:sym typeface="Open Sans"/>
            </a:endParaRPr>
          </a:p>
        </p:txBody>
      </p:sp>
      <p:sp>
        <p:nvSpPr>
          <p:cNvPr id="231" name="Google Shape;231;p41"/>
          <p:cNvSpPr txBox="1">
            <a:spLocks noGrp="1"/>
          </p:cNvSpPr>
          <p:nvPr>
            <p:ph type="body" idx="1"/>
          </p:nvPr>
        </p:nvSpPr>
        <p:spPr>
          <a:xfrm>
            <a:off x="457200" y="1171000"/>
            <a:ext cx="4952100" cy="3548633"/>
          </a:xfrm>
          <a:prstGeom prst="rect">
            <a:avLst/>
          </a:prstGeom>
        </p:spPr>
        <p:txBody>
          <a:bodyPr spcFirstLastPara="1" wrap="square" lIns="68575" tIns="34275" rIns="68575" bIns="34275" anchor="t" anchorCtr="0">
            <a:spAutoFit/>
          </a:bodyPr>
          <a:lstStyle/>
          <a:p>
            <a:pPr marL="0" lvl="0" indent="0" algn="l" rtl="0">
              <a:spcBef>
                <a:spcPts val="480"/>
              </a:spcBef>
              <a:spcAft>
                <a:spcPts val="0"/>
              </a:spcAft>
              <a:buNone/>
            </a:pPr>
            <a:r>
              <a:rPr lang="en-US" dirty="0">
                <a:solidFill>
                  <a:srgbClr val="000000"/>
                </a:solidFill>
                <a:latin typeface="Open Sans"/>
                <a:ea typeface="Open Sans"/>
                <a:cs typeface="Open Sans"/>
                <a:sym typeface="Open Sans"/>
              </a:rPr>
              <a:t>Healthy urban soils can:</a:t>
            </a:r>
            <a:endParaRPr dirty="0">
              <a:solidFill>
                <a:srgbClr val="000000"/>
              </a:solidFill>
              <a:latin typeface="Open Sans"/>
              <a:ea typeface="Open Sans"/>
              <a:cs typeface="Open Sans"/>
              <a:sym typeface="Open Sans"/>
            </a:endParaRPr>
          </a:p>
          <a:p>
            <a:pPr marL="457200" lvl="0" indent="-381000" algn="l" rtl="0">
              <a:lnSpc>
                <a:spcPct val="115000"/>
              </a:lnSpc>
              <a:spcBef>
                <a:spcPts val="480"/>
              </a:spcBef>
              <a:spcAft>
                <a:spcPts val="0"/>
              </a:spcAft>
              <a:buClr>
                <a:srgbClr val="000000"/>
              </a:buClr>
              <a:buSzPts val="2400"/>
              <a:buFont typeface="Open Sans"/>
              <a:buChar char="▪"/>
            </a:pPr>
            <a:r>
              <a:rPr lang="en-US" dirty="0">
                <a:solidFill>
                  <a:srgbClr val="000000"/>
                </a:solidFill>
                <a:latin typeface="Open Sans"/>
                <a:ea typeface="Open Sans"/>
                <a:cs typeface="Open Sans"/>
                <a:sym typeface="Open Sans"/>
              </a:rPr>
              <a:t>Safely grow food</a:t>
            </a:r>
            <a:endParaRPr dirty="0">
              <a:solidFill>
                <a:srgbClr val="000000"/>
              </a:solidFill>
              <a:latin typeface="Open Sans"/>
              <a:ea typeface="Open Sans"/>
              <a:cs typeface="Open Sans"/>
              <a:sym typeface="Open Sans"/>
            </a:endParaRPr>
          </a:p>
          <a:p>
            <a:pPr marL="457200" lvl="0" indent="-381000" algn="l" rtl="0">
              <a:lnSpc>
                <a:spcPct val="115000"/>
              </a:lnSpc>
              <a:spcBef>
                <a:spcPts val="0"/>
              </a:spcBef>
              <a:spcAft>
                <a:spcPts val="0"/>
              </a:spcAft>
              <a:buClr>
                <a:srgbClr val="000000"/>
              </a:buClr>
              <a:buSzPts val="2400"/>
              <a:buFont typeface="Open Sans"/>
              <a:buChar char="▪"/>
            </a:pPr>
            <a:r>
              <a:rPr lang="en-US" dirty="0">
                <a:solidFill>
                  <a:srgbClr val="000000"/>
                </a:solidFill>
                <a:latin typeface="Open Sans"/>
                <a:ea typeface="Open Sans"/>
                <a:cs typeface="Open Sans"/>
                <a:sym typeface="Open Sans"/>
              </a:rPr>
              <a:t>Sustain productive crops and perennials</a:t>
            </a:r>
            <a:endParaRPr dirty="0">
              <a:solidFill>
                <a:srgbClr val="000000"/>
              </a:solidFill>
              <a:latin typeface="Open Sans"/>
              <a:ea typeface="Open Sans"/>
              <a:cs typeface="Open Sans"/>
              <a:sym typeface="Open Sans"/>
            </a:endParaRPr>
          </a:p>
          <a:p>
            <a:pPr marL="457200" lvl="0" indent="-381000" algn="l" rtl="0">
              <a:lnSpc>
                <a:spcPct val="115000"/>
              </a:lnSpc>
              <a:spcBef>
                <a:spcPts val="0"/>
              </a:spcBef>
              <a:spcAft>
                <a:spcPts val="0"/>
              </a:spcAft>
              <a:buClr>
                <a:srgbClr val="000000"/>
              </a:buClr>
              <a:buSzPts val="2400"/>
              <a:buFont typeface="Open Sans"/>
              <a:buChar char="▪"/>
            </a:pPr>
            <a:r>
              <a:rPr lang="en-US" dirty="0">
                <a:solidFill>
                  <a:srgbClr val="000000"/>
                </a:solidFill>
                <a:latin typeface="Open Sans"/>
                <a:ea typeface="Open Sans"/>
                <a:cs typeface="Open Sans"/>
                <a:sym typeface="Open Sans"/>
              </a:rPr>
              <a:t>Support diverse life</a:t>
            </a:r>
            <a:endParaRPr dirty="0">
              <a:solidFill>
                <a:srgbClr val="000000"/>
              </a:solidFill>
              <a:latin typeface="Open Sans"/>
              <a:ea typeface="Open Sans"/>
              <a:cs typeface="Open Sans"/>
              <a:sym typeface="Open Sans"/>
            </a:endParaRPr>
          </a:p>
          <a:p>
            <a:pPr marL="457200" lvl="0" indent="-381000" algn="l" rtl="0">
              <a:lnSpc>
                <a:spcPct val="115000"/>
              </a:lnSpc>
              <a:spcBef>
                <a:spcPts val="0"/>
              </a:spcBef>
              <a:spcAft>
                <a:spcPts val="0"/>
              </a:spcAft>
              <a:buClr>
                <a:srgbClr val="000000"/>
              </a:buClr>
              <a:buSzPts val="2400"/>
              <a:buFont typeface="Open Sans"/>
              <a:buChar char="▪"/>
            </a:pPr>
            <a:r>
              <a:rPr lang="en-US" dirty="0">
                <a:solidFill>
                  <a:srgbClr val="000000"/>
                </a:solidFill>
                <a:latin typeface="Open Sans"/>
                <a:ea typeface="Open Sans"/>
                <a:cs typeface="Open Sans"/>
                <a:sym typeface="Open Sans"/>
              </a:rPr>
              <a:t>Withstand rains, droughts, and weather extremes</a:t>
            </a:r>
            <a:endParaRPr dirty="0">
              <a:solidFill>
                <a:srgbClr val="000000"/>
              </a:solidFill>
              <a:latin typeface="Open Sans"/>
              <a:ea typeface="Open Sans"/>
              <a:cs typeface="Open Sans"/>
              <a:sym typeface="Open Sans"/>
            </a:endParaRPr>
          </a:p>
          <a:p>
            <a:pPr marL="0" lvl="0" indent="0" algn="l" rtl="0">
              <a:spcBef>
                <a:spcPts val="480"/>
              </a:spcBef>
              <a:spcAft>
                <a:spcPts val="0"/>
              </a:spcAft>
              <a:buNone/>
            </a:pPr>
            <a:endParaRPr dirty="0">
              <a:solidFill>
                <a:srgbClr val="000000"/>
              </a:solidFill>
              <a:latin typeface="Open Sans"/>
              <a:ea typeface="Open Sans"/>
              <a:cs typeface="Open Sans"/>
              <a:sym typeface="Open Sans"/>
            </a:endParaRPr>
          </a:p>
        </p:txBody>
      </p:sp>
      <p:pic>
        <p:nvPicPr>
          <p:cNvPr id="232" name="Google Shape;232;p41" title="IMG_5834.JPG"/>
          <p:cNvPicPr preferRelativeResize="0"/>
          <p:nvPr/>
        </p:nvPicPr>
        <p:blipFill rotWithShape="1">
          <a:blip r:embed="rId3">
            <a:alphaModFix/>
          </a:blip>
          <a:srcRect t="10346"/>
          <a:stretch/>
        </p:blipFill>
        <p:spPr>
          <a:xfrm>
            <a:off x="5493100" y="1063275"/>
            <a:ext cx="2987151" cy="35708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2"/>
          <p:cNvSpPr txBox="1"/>
          <p:nvPr/>
        </p:nvSpPr>
        <p:spPr>
          <a:xfrm>
            <a:off x="457200" y="561975"/>
            <a:ext cx="8229600" cy="501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2950" b="1">
                <a:solidFill>
                  <a:srgbClr val="7A0019"/>
                </a:solidFill>
                <a:latin typeface="Open Sans"/>
                <a:ea typeface="Open Sans"/>
                <a:cs typeface="Open Sans"/>
                <a:sym typeface="Open Sans"/>
              </a:rPr>
              <a:t>Organic matter supports soil function</a:t>
            </a:r>
            <a:endParaRPr sz="2950" b="1">
              <a:solidFill>
                <a:srgbClr val="7A0019"/>
              </a:solidFill>
              <a:latin typeface="Open Sans"/>
              <a:ea typeface="Open Sans"/>
              <a:cs typeface="Open Sans"/>
              <a:sym typeface="Open Sans"/>
            </a:endParaRPr>
          </a:p>
        </p:txBody>
      </p:sp>
      <p:sp>
        <p:nvSpPr>
          <p:cNvPr id="238" name="Google Shape;238;p42"/>
          <p:cNvSpPr txBox="1"/>
          <p:nvPr/>
        </p:nvSpPr>
        <p:spPr>
          <a:xfrm>
            <a:off x="385775" y="1404875"/>
            <a:ext cx="8670600" cy="3170700"/>
          </a:xfrm>
          <a:prstGeom prst="rect">
            <a:avLst/>
          </a:prstGeom>
          <a:noFill/>
          <a:ln>
            <a:noFill/>
          </a:ln>
        </p:spPr>
        <p:txBody>
          <a:bodyPr spcFirstLastPara="1" wrap="square" lIns="91425" tIns="91425" rIns="91425" bIns="91425" anchor="t" anchorCtr="0">
            <a:spAutoFit/>
          </a:bodyPr>
          <a:lstStyle/>
          <a:p>
            <a:pPr marL="457200" lvl="0" indent="-368300" algn="l" rtl="0">
              <a:spcBef>
                <a:spcPts val="0"/>
              </a:spcBef>
              <a:spcAft>
                <a:spcPts val="0"/>
              </a:spcAft>
              <a:buSzPts val="2200"/>
              <a:buFont typeface="Open Sans"/>
              <a:buChar char="●"/>
            </a:pPr>
            <a:r>
              <a:rPr lang="en-US" sz="2400" dirty="0">
                <a:highlight>
                  <a:srgbClr val="FFFFFF"/>
                </a:highlight>
                <a:latin typeface="Open Sans"/>
                <a:ea typeface="Open Sans"/>
                <a:cs typeface="Open Sans"/>
                <a:sym typeface="Open Sans"/>
              </a:rPr>
              <a:t>Food and habitat for soil </a:t>
            </a:r>
            <a:br>
              <a:rPr lang="en-US" sz="2400" dirty="0">
                <a:highlight>
                  <a:srgbClr val="FFFFFF"/>
                </a:highlight>
                <a:latin typeface="Open Sans"/>
                <a:ea typeface="Open Sans"/>
                <a:cs typeface="Open Sans"/>
                <a:sym typeface="Open Sans"/>
              </a:rPr>
            </a:br>
            <a:r>
              <a:rPr lang="en-US" sz="2400" dirty="0">
                <a:highlight>
                  <a:srgbClr val="FFFFFF"/>
                </a:highlight>
                <a:latin typeface="Open Sans"/>
                <a:ea typeface="Open Sans"/>
                <a:cs typeface="Open Sans"/>
                <a:sym typeface="Open Sans"/>
              </a:rPr>
              <a:t>organisms</a:t>
            </a:r>
            <a:endParaRPr sz="2400" dirty="0">
              <a:highlight>
                <a:srgbClr val="FFFFFF"/>
              </a:highlight>
              <a:latin typeface="Open Sans"/>
              <a:ea typeface="Open Sans"/>
              <a:cs typeface="Open Sans"/>
              <a:sym typeface="Open Sans"/>
            </a:endParaRPr>
          </a:p>
          <a:p>
            <a:pPr marL="457200" lvl="0" indent="-368300" algn="l" rtl="0">
              <a:spcBef>
                <a:spcPts val="2000"/>
              </a:spcBef>
              <a:spcAft>
                <a:spcPts val="0"/>
              </a:spcAft>
              <a:buSzPts val="2200"/>
              <a:buFont typeface="Open Sans"/>
              <a:buChar char="●"/>
            </a:pPr>
            <a:r>
              <a:rPr lang="en-US" sz="2400" dirty="0">
                <a:highlight>
                  <a:srgbClr val="FFFFFF"/>
                </a:highlight>
                <a:latin typeface="Open Sans"/>
                <a:ea typeface="Open Sans"/>
                <a:cs typeface="Open Sans"/>
                <a:sym typeface="Open Sans"/>
              </a:rPr>
              <a:t>Soil aggregation</a:t>
            </a:r>
            <a:endParaRPr sz="2400" dirty="0">
              <a:highlight>
                <a:srgbClr val="FFFFFF"/>
              </a:highlight>
              <a:latin typeface="Open Sans"/>
              <a:ea typeface="Open Sans"/>
              <a:cs typeface="Open Sans"/>
              <a:sym typeface="Open Sans"/>
            </a:endParaRPr>
          </a:p>
          <a:p>
            <a:pPr marL="457200" lvl="0" indent="-368300" algn="l" rtl="0">
              <a:spcBef>
                <a:spcPts val="2000"/>
              </a:spcBef>
              <a:spcAft>
                <a:spcPts val="0"/>
              </a:spcAft>
              <a:buSzPts val="2200"/>
              <a:buFont typeface="Open Sans"/>
              <a:buChar char="●"/>
            </a:pPr>
            <a:r>
              <a:rPr lang="en-US" sz="2400" dirty="0">
                <a:highlight>
                  <a:srgbClr val="FFFFFF"/>
                </a:highlight>
                <a:latin typeface="Open Sans"/>
                <a:ea typeface="Open Sans"/>
                <a:cs typeface="Open Sans"/>
                <a:sym typeface="Open Sans"/>
              </a:rPr>
              <a:t>Improves water regulation</a:t>
            </a:r>
            <a:endParaRPr sz="2400" dirty="0">
              <a:highlight>
                <a:srgbClr val="FFFFFF"/>
              </a:highlight>
              <a:latin typeface="Open Sans"/>
              <a:ea typeface="Open Sans"/>
              <a:cs typeface="Open Sans"/>
              <a:sym typeface="Open Sans"/>
            </a:endParaRPr>
          </a:p>
          <a:p>
            <a:pPr marL="0" lvl="0" indent="0" algn="l" rtl="0">
              <a:spcBef>
                <a:spcPts val="2000"/>
              </a:spcBef>
              <a:spcAft>
                <a:spcPts val="2000"/>
              </a:spcAft>
              <a:buNone/>
            </a:pPr>
            <a:r>
              <a:rPr lang="en-US" sz="2400" dirty="0">
                <a:highlight>
                  <a:srgbClr val="FFFFFF"/>
                </a:highlight>
                <a:latin typeface="Open Sans"/>
                <a:ea typeface="Open Sans"/>
                <a:cs typeface="Open Sans"/>
                <a:sym typeface="Open Sans"/>
              </a:rPr>
              <a:t>Soil organisms continually break down organic matter, so soils need </a:t>
            </a:r>
            <a:r>
              <a:rPr lang="en-US" sz="2400" b="1" dirty="0">
                <a:highlight>
                  <a:srgbClr val="FFFFFF"/>
                </a:highlight>
                <a:latin typeface="Open Sans"/>
                <a:ea typeface="Open Sans"/>
                <a:cs typeface="Open Sans"/>
                <a:sym typeface="Open Sans"/>
              </a:rPr>
              <a:t>ongoing inputs</a:t>
            </a:r>
            <a:r>
              <a:rPr lang="en-US" sz="2400" dirty="0">
                <a:highlight>
                  <a:srgbClr val="FFFFFF"/>
                </a:highlight>
                <a:latin typeface="Open Sans"/>
                <a:ea typeface="Open Sans"/>
                <a:cs typeface="Open Sans"/>
                <a:sym typeface="Open Sans"/>
              </a:rPr>
              <a:t> of plant material and roots.</a:t>
            </a:r>
            <a:endParaRPr sz="2400" dirty="0">
              <a:highlight>
                <a:srgbClr val="FFFFFF"/>
              </a:highlight>
              <a:latin typeface="Open Sans"/>
              <a:ea typeface="Open Sans"/>
              <a:cs typeface="Open Sans"/>
              <a:sym typeface="Open Sans"/>
            </a:endParaRPr>
          </a:p>
        </p:txBody>
      </p:sp>
      <p:pic>
        <p:nvPicPr>
          <p:cNvPr id="239" name="Google Shape;239;p42"/>
          <p:cNvPicPr preferRelativeResize="0"/>
          <p:nvPr/>
        </p:nvPicPr>
        <p:blipFill>
          <a:blip r:embed="rId3">
            <a:alphaModFix/>
          </a:blip>
          <a:stretch>
            <a:fillRect/>
          </a:stretch>
        </p:blipFill>
        <p:spPr>
          <a:xfrm>
            <a:off x="5379125" y="1571661"/>
            <a:ext cx="1529100" cy="1529100"/>
          </a:xfrm>
          <a:prstGeom prst="ellipse">
            <a:avLst/>
          </a:prstGeom>
          <a:noFill/>
          <a:ln>
            <a:noFill/>
          </a:ln>
        </p:spPr>
      </p:pic>
      <p:pic>
        <p:nvPicPr>
          <p:cNvPr id="240" name="Google Shape;240;p42"/>
          <p:cNvPicPr preferRelativeResize="0"/>
          <p:nvPr/>
        </p:nvPicPr>
        <p:blipFill>
          <a:blip r:embed="rId4">
            <a:alphaModFix/>
          </a:blip>
          <a:stretch>
            <a:fillRect/>
          </a:stretch>
        </p:blipFill>
        <p:spPr>
          <a:xfrm>
            <a:off x="7361275" y="1571661"/>
            <a:ext cx="1529100" cy="1529100"/>
          </a:xfrm>
          <a:prstGeom prst="ellipse">
            <a:avLst/>
          </a:prstGeom>
          <a:noFill/>
          <a:ln>
            <a:noFill/>
          </a:ln>
        </p:spPr>
      </p:pic>
      <p:pic>
        <p:nvPicPr>
          <p:cNvPr id="241" name="Google Shape;241;p42"/>
          <p:cNvPicPr preferRelativeResize="0"/>
          <p:nvPr/>
        </p:nvPicPr>
        <p:blipFill rotWithShape="1">
          <a:blip r:embed="rId5">
            <a:alphaModFix/>
          </a:blip>
          <a:srcRect l="30469"/>
          <a:stretch/>
        </p:blipFill>
        <p:spPr>
          <a:xfrm>
            <a:off x="6377000" y="2086523"/>
            <a:ext cx="1529100" cy="1529100"/>
          </a:xfrm>
          <a:prstGeom prst="ellipse">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3"/>
          <p:cNvSpPr txBox="1">
            <a:spLocks noGrp="1"/>
          </p:cNvSpPr>
          <p:nvPr>
            <p:ph type="title"/>
          </p:nvPr>
        </p:nvSpPr>
        <p:spPr>
          <a:xfrm>
            <a:off x="457200" y="561975"/>
            <a:ext cx="8229600" cy="5013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n-US">
                <a:latin typeface="Open Sans"/>
                <a:ea typeface="Open Sans"/>
                <a:cs typeface="Open Sans"/>
                <a:sym typeface="Open Sans"/>
              </a:rPr>
              <a:t>What makes soil resilient?</a:t>
            </a:r>
            <a:endParaRPr>
              <a:latin typeface="Open Sans"/>
              <a:ea typeface="Open Sans"/>
              <a:cs typeface="Open Sans"/>
              <a:sym typeface="Open Sans"/>
            </a:endParaRPr>
          </a:p>
        </p:txBody>
      </p:sp>
      <p:sp>
        <p:nvSpPr>
          <p:cNvPr id="248" name="Google Shape;248;p43"/>
          <p:cNvSpPr txBox="1">
            <a:spLocks noGrp="1"/>
          </p:cNvSpPr>
          <p:nvPr>
            <p:ph type="body" idx="1"/>
          </p:nvPr>
        </p:nvSpPr>
        <p:spPr>
          <a:xfrm>
            <a:off x="457200" y="1180600"/>
            <a:ext cx="5556600" cy="3535500"/>
          </a:xfrm>
          <a:prstGeom prst="rect">
            <a:avLst/>
          </a:prstGeom>
        </p:spPr>
        <p:txBody>
          <a:bodyPr spcFirstLastPara="1" wrap="square" lIns="68575" tIns="34275" rIns="68575" bIns="34275" anchor="t" anchorCtr="0">
            <a:spAutoFit/>
          </a:bodyPr>
          <a:lstStyle/>
          <a:p>
            <a:pPr marL="0" lvl="0" indent="0" algn="l" rtl="0">
              <a:lnSpc>
                <a:spcPct val="115000"/>
              </a:lnSpc>
              <a:spcBef>
                <a:spcPts val="480"/>
              </a:spcBef>
              <a:spcAft>
                <a:spcPts val="0"/>
              </a:spcAft>
              <a:buNone/>
            </a:pPr>
            <a:r>
              <a:rPr lang="en-US">
                <a:solidFill>
                  <a:srgbClr val="000000"/>
                </a:solidFill>
                <a:latin typeface="Open Sans"/>
                <a:ea typeface="Open Sans"/>
                <a:cs typeface="Open Sans"/>
                <a:sym typeface="Open Sans"/>
              </a:rPr>
              <a:t>Healthy soils have stable structure that creates pore space.</a:t>
            </a:r>
            <a:endParaRPr>
              <a:solidFill>
                <a:srgbClr val="000000"/>
              </a:solidFill>
              <a:latin typeface="Open Sans"/>
              <a:ea typeface="Open Sans"/>
              <a:cs typeface="Open Sans"/>
              <a:sym typeface="Open Sans"/>
            </a:endParaRPr>
          </a:p>
          <a:p>
            <a:pPr marL="457200" lvl="0" indent="-381000" algn="l" rtl="0">
              <a:lnSpc>
                <a:spcPct val="115000"/>
              </a:lnSpc>
              <a:spcBef>
                <a:spcPts val="480"/>
              </a:spcBef>
              <a:spcAft>
                <a:spcPts val="0"/>
              </a:spcAft>
              <a:buClr>
                <a:srgbClr val="000000"/>
              </a:buClr>
              <a:buSzPts val="2400"/>
              <a:buFont typeface="Open Sans"/>
              <a:buChar char="▪"/>
            </a:pPr>
            <a:r>
              <a:rPr lang="en-US">
                <a:solidFill>
                  <a:srgbClr val="000000"/>
                </a:solidFill>
                <a:latin typeface="Open Sans"/>
                <a:ea typeface="Open Sans"/>
                <a:cs typeface="Open Sans"/>
                <a:sym typeface="Open Sans"/>
              </a:rPr>
              <a:t>Soil particles → aggregates</a:t>
            </a:r>
            <a:endParaRPr>
              <a:solidFill>
                <a:srgbClr val="000000"/>
              </a:solidFill>
              <a:latin typeface="Open Sans"/>
              <a:ea typeface="Open Sans"/>
              <a:cs typeface="Open Sans"/>
              <a:sym typeface="Open Sans"/>
            </a:endParaRPr>
          </a:p>
          <a:p>
            <a:pPr marL="457200" lvl="0" indent="-381000" algn="l" rtl="0">
              <a:lnSpc>
                <a:spcPct val="115000"/>
              </a:lnSpc>
              <a:spcBef>
                <a:spcPts val="0"/>
              </a:spcBef>
              <a:spcAft>
                <a:spcPts val="0"/>
              </a:spcAft>
              <a:buClr>
                <a:srgbClr val="000000"/>
              </a:buClr>
              <a:buSzPts val="2400"/>
              <a:buFont typeface="Open Sans"/>
              <a:buChar char="▪"/>
            </a:pPr>
            <a:r>
              <a:rPr lang="en-US">
                <a:solidFill>
                  <a:srgbClr val="000000"/>
                </a:solidFill>
                <a:latin typeface="Open Sans"/>
                <a:ea typeface="Open Sans"/>
                <a:cs typeface="Open Sans"/>
                <a:sym typeface="Open Sans"/>
              </a:rPr>
              <a:t>Aggregates are stabilized by:</a:t>
            </a:r>
            <a:endParaRPr>
              <a:solidFill>
                <a:srgbClr val="000000"/>
              </a:solidFill>
              <a:latin typeface="Open Sans"/>
              <a:ea typeface="Open Sans"/>
              <a:cs typeface="Open Sans"/>
              <a:sym typeface="Open Sans"/>
            </a:endParaRPr>
          </a:p>
          <a:p>
            <a:pPr marL="914400" lvl="0" indent="-381000" algn="l" rtl="0">
              <a:lnSpc>
                <a:spcPct val="115000"/>
              </a:lnSpc>
              <a:spcBef>
                <a:spcPts val="0"/>
              </a:spcBef>
              <a:spcAft>
                <a:spcPts val="0"/>
              </a:spcAft>
              <a:buClr>
                <a:srgbClr val="000000"/>
              </a:buClr>
              <a:buSzPts val="2400"/>
              <a:buFont typeface="Open Sans"/>
              <a:buChar char="▪"/>
            </a:pPr>
            <a:r>
              <a:rPr lang="en-US">
                <a:solidFill>
                  <a:srgbClr val="000000"/>
                </a:solidFill>
                <a:latin typeface="Open Sans"/>
                <a:ea typeface="Open Sans"/>
                <a:cs typeface="Open Sans"/>
                <a:sym typeface="Open Sans"/>
              </a:rPr>
              <a:t>Organic matter</a:t>
            </a:r>
            <a:endParaRPr>
              <a:solidFill>
                <a:srgbClr val="000000"/>
              </a:solidFill>
              <a:latin typeface="Open Sans"/>
              <a:ea typeface="Open Sans"/>
              <a:cs typeface="Open Sans"/>
              <a:sym typeface="Open Sans"/>
            </a:endParaRPr>
          </a:p>
          <a:p>
            <a:pPr marL="914400" lvl="0" indent="-381000" algn="l" rtl="0">
              <a:lnSpc>
                <a:spcPct val="115000"/>
              </a:lnSpc>
              <a:spcBef>
                <a:spcPts val="0"/>
              </a:spcBef>
              <a:spcAft>
                <a:spcPts val="0"/>
              </a:spcAft>
              <a:buClr>
                <a:srgbClr val="000000"/>
              </a:buClr>
              <a:buSzPts val="2400"/>
              <a:buFont typeface="Open Sans"/>
              <a:buChar char="▪"/>
            </a:pPr>
            <a:r>
              <a:rPr lang="en-US">
                <a:solidFill>
                  <a:srgbClr val="000000"/>
                </a:solidFill>
                <a:latin typeface="Open Sans"/>
                <a:ea typeface="Open Sans"/>
                <a:cs typeface="Open Sans"/>
                <a:sym typeface="Open Sans"/>
              </a:rPr>
              <a:t>Microbial compounds</a:t>
            </a:r>
            <a:endParaRPr>
              <a:solidFill>
                <a:srgbClr val="000000"/>
              </a:solidFill>
              <a:latin typeface="Open Sans"/>
              <a:ea typeface="Open Sans"/>
              <a:cs typeface="Open Sans"/>
              <a:sym typeface="Open Sans"/>
            </a:endParaRPr>
          </a:p>
          <a:p>
            <a:pPr marL="914400" lvl="0" indent="-381000" algn="l" rtl="0">
              <a:lnSpc>
                <a:spcPct val="115000"/>
              </a:lnSpc>
              <a:spcBef>
                <a:spcPts val="0"/>
              </a:spcBef>
              <a:spcAft>
                <a:spcPts val="0"/>
              </a:spcAft>
              <a:buClr>
                <a:srgbClr val="000000"/>
              </a:buClr>
              <a:buSzPts val="2400"/>
              <a:buFont typeface="Open Sans"/>
              <a:buChar char="▪"/>
            </a:pPr>
            <a:r>
              <a:rPr lang="en-US">
                <a:solidFill>
                  <a:srgbClr val="000000"/>
                </a:solidFill>
                <a:latin typeface="Open Sans"/>
                <a:ea typeface="Open Sans"/>
                <a:cs typeface="Open Sans"/>
                <a:sym typeface="Open Sans"/>
              </a:rPr>
              <a:t>Roots and fungal hyphae</a:t>
            </a:r>
            <a:endParaRPr>
              <a:solidFill>
                <a:srgbClr val="000000"/>
              </a:solidFill>
              <a:latin typeface="Open Sans"/>
              <a:ea typeface="Open Sans"/>
              <a:cs typeface="Open Sans"/>
              <a:sym typeface="Open Sans"/>
            </a:endParaRPr>
          </a:p>
          <a:p>
            <a:pPr marL="457200" lvl="0" indent="0" algn="l" rtl="0">
              <a:lnSpc>
                <a:spcPct val="115000"/>
              </a:lnSpc>
              <a:spcBef>
                <a:spcPts val="480"/>
              </a:spcBef>
              <a:spcAft>
                <a:spcPts val="0"/>
              </a:spcAft>
              <a:buNone/>
            </a:pPr>
            <a:endParaRPr>
              <a:solidFill>
                <a:srgbClr val="000000"/>
              </a:solidFill>
              <a:latin typeface="Open Sans"/>
              <a:ea typeface="Open Sans"/>
              <a:cs typeface="Open Sans"/>
              <a:sym typeface="Open Sans"/>
            </a:endParaRPr>
          </a:p>
        </p:txBody>
      </p:sp>
      <p:pic>
        <p:nvPicPr>
          <p:cNvPr id="249" name="Google Shape;249;p43"/>
          <p:cNvPicPr preferRelativeResize="0"/>
          <p:nvPr/>
        </p:nvPicPr>
        <p:blipFill rotWithShape="1">
          <a:blip r:embed="rId3">
            <a:alphaModFix/>
          </a:blip>
          <a:srcRect l="7008" r="2918"/>
          <a:stretch/>
        </p:blipFill>
        <p:spPr>
          <a:xfrm>
            <a:off x="9333900" y="136150"/>
            <a:ext cx="3678326" cy="2344950"/>
          </a:xfrm>
          <a:prstGeom prst="rect">
            <a:avLst/>
          </a:prstGeom>
          <a:noFill/>
          <a:ln>
            <a:noFill/>
          </a:ln>
        </p:spPr>
      </p:pic>
      <p:pic>
        <p:nvPicPr>
          <p:cNvPr id="250" name="Google Shape;250;p43"/>
          <p:cNvPicPr preferRelativeResize="0"/>
          <p:nvPr/>
        </p:nvPicPr>
        <p:blipFill rotWithShape="1">
          <a:blip r:embed="rId4">
            <a:alphaModFix/>
          </a:blip>
          <a:srcRect t="23732" r="29329" b="11988"/>
          <a:stretch/>
        </p:blipFill>
        <p:spPr>
          <a:xfrm>
            <a:off x="-4301350" y="-2757600"/>
            <a:ext cx="4587800" cy="2404825"/>
          </a:xfrm>
          <a:prstGeom prst="rect">
            <a:avLst/>
          </a:prstGeom>
          <a:noFill/>
          <a:ln>
            <a:noFill/>
          </a:ln>
        </p:spPr>
      </p:pic>
      <p:pic>
        <p:nvPicPr>
          <p:cNvPr id="251" name="Google Shape;251;p43"/>
          <p:cNvPicPr preferRelativeResize="0"/>
          <p:nvPr/>
        </p:nvPicPr>
        <p:blipFill rotWithShape="1">
          <a:blip r:embed="rId5">
            <a:alphaModFix/>
          </a:blip>
          <a:srcRect l="42179" t="24960" r="16229" b="30334"/>
          <a:stretch/>
        </p:blipFill>
        <p:spPr>
          <a:xfrm>
            <a:off x="6058075" y="710900"/>
            <a:ext cx="2628724" cy="3721700"/>
          </a:xfrm>
          <a:prstGeom prst="rect">
            <a:avLst/>
          </a:prstGeom>
          <a:noFill/>
          <a:ln>
            <a:noFill/>
          </a:ln>
        </p:spPr>
      </p:pic>
    </p:spTree>
  </p:cSld>
  <p:clrMapOvr>
    <a:masterClrMapping/>
  </p:clrMapOvr>
</p:sld>
</file>

<file path=ppt/theme/theme1.xml><?xml version="1.0" encoding="utf-8"?>
<a:theme xmlns:a="http://schemas.openxmlformats.org/drawingml/2006/main" name="HN_Template_Maroon">
  <a:themeElements>
    <a:clrScheme name="CV_PPT_Palette">
      <a:dk1>
        <a:srgbClr val="5C5A5A"/>
      </a:dk1>
      <a:lt1>
        <a:srgbClr val="7A0019"/>
      </a:lt1>
      <a:dk2>
        <a:srgbClr val="580005"/>
      </a:dk2>
      <a:lt2>
        <a:srgbClr val="FFCC33"/>
      </a:lt2>
      <a:accent1>
        <a:srgbClr val="7A0019"/>
      </a:accent1>
      <a:accent2>
        <a:srgbClr val="CE1B22"/>
      </a:accent2>
      <a:accent3>
        <a:srgbClr val="FFCC33"/>
      </a:accent3>
      <a:accent4>
        <a:srgbClr val="5C5A5A"/>
      </a:accent4>
      <a:accent5>
        <a:srgbClr val="ADAC1B"/>
      </a:accent5>
      <a:accent6>
        <a:srgbClr val="D2B682"/>
      </a:accent6>
      <a:hlink>
        <a:srgbClr val="D91D24"/>
      </a:hlink>
      <a:folHlink>
        <a:srgbClr val="A075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YD_Template_Maroon">
  <a:themeElements>
    <a:clrScheme name="YD PPT Palette">
      <a:dk1>
        <a:srgbClr val="5C5A5A"/>
      </a:dk1>
      <a:lt1>
        <a:srgbClr val="7A0019"/>
      </a:lt1>
      <a:dk2>
        <a:srgbClr val="580005"/>
      </a:dk2>
      <a:lt2>
        <a:srgbClr val="FFCC33"/>
      </a:lt2>
      <a:accent1>
        <a:srgbClr val="7A0019"/>
      </a:accent1>
      <a:accent2>
        <a:srgbClr val="CE1B22"/>
      </a:accent2>
      <a:accent3>
        <a:srgbClr val="FFCC33"/>
      </a:accent3>
      <a:accent4>
        <a:srgbClr val="5C5A5A"/>
      </a:accent4>
      <a:accent5>
        <a:srgbClr val="008EAF"/>
      </a:accent5>
      <a:accent6>
        <a:srgbClr val="EE7C3C"/>
      </a:accent6>
      <a:hlink>
        <a:srgbClr val="D91D24"/>
      </a:hlink>
      <a:folHlink>
        <a:srgbClr val="A075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2129</Words>
  <Application>Microsoft Office PowerPoint</Application>
  <PresentationFormat>On-screen Show (16:9)</PresentationFormat>
  <Paragraphs>272</Paragraphs>
  <Slides>18</Slides>
  <Notes>18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18</vt:i4>
      </vt:variant>
    </vt:vector>
  </HeadingPairs>
  <TitlesOfParts>
    <vt:vector size="28" baseType="lpstr">
      <vt:lpstr>Raleway</vt:lpstr>
      <vt:lpstr>Proxima Nova</vt:lpstr>
      <vt:lpstr>Avenir</vt:lpstr>
      <vt:lpstr>Open Sans</vt:lpstr>
      <vt:lpstr>Calibri</vt:lpstr>
      <vt:lpstr>Arial</vt:lpstr>
      <vt:lpstr>Noto Sans Symbols</vt:lpstr>
      <vt:lpstr>Times</vt:lpstr>
      <vt:lpstr>HN_Template_Maroon</vt:lpstr>
      <vt:lpstr>YD_Template_Maroon</vt:lpstr>
      <vt:lpstr>Soil Health and Climate Resilience in Urban Farms</vt:lpstr>
      <vt:lpstr>Gratitude</vt:lpstr>
      <vt:lpstr>Growers see climate changes impacts firsthand</vt:lpstr>
      <vt:lpstr>Why do some soils handle rain and drought better than others?</vt:lpstr>
      <vt:lpstr>Soil structure determines whether rain soaks in or runs off</vt:lpstr>
      <vt:lpstr>How a soil functions/behaves depends on:</vt:lpstr>
      <vt:lpstr>What makes a healthy urban soil?</vt:lpstr>
      <vt:lpstr>PowerPoint Presentation</vt:lpstr>
      <vt:lpstr>What makes soil resilient?</vt:lpstr>
      <vt:lpstr>Soil is alive!</vt:lpstr>
      <vt:lpstr>Soil texture is fixed, but structure can be improved</vt:lpstr>
      <vt:lpstr>What degrades structure?</vt:lpstr>
      <vt:lpstr>Soil health principles</vt:lpstr>
      <vt:lpstr>Soil health principles</vt:lpstr>
      <vt:lpstr>Many options to build resilient soil + farms</vt:lpstr>
      <vt:lpstr>Takeaways</vt:lpstr>
      <vt:lpstr>PowerPoint Presentation</vt:lpstr>
      <vt:lpstr>Check: soil stability test!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Bailey L Tangen</cp:lastModifiedBy>
  <cp:revision>6</cp:revision>
  <dcterms:modified xsi:type="dcterms:W3CDTF">2026-03-07T11:35:54Z</dcterms:modified>
</cp:coreProperties>
</file>